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3B8C7-3B64-40F1-B178-452F1F31B4E7}" v="18" dt="2023-06-04T11:17:11.656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9743B8C7-3B64-40F1-B178-452F1F31B4E7}"/>
    <pc:docChg chg="custSel modSld modMainMaster">
      <pc:chgData name="LEVER Steven" userId="145c1310-78e0-4db2-831e-c364d1d3267c" providerId="ADAL" clId="{9743B8C7-3B64-40F1-B178-452F1F31B4E7}" dt="2023-06-04T11:17:19.117" v="785" actId="1035"/>
      <pc:docMkLst>
        <pc:docMk/>
      </pc:docMkLst>
      <pc:sldChg chg="addSp delSp modSp mod">
        <pc:chgData name="LEVER Steven" userId="145c1310-78e0-4db2-831e-c364d1d3267c" providerId="ADAL" clId="{9743B8C7-3B64-40F1-B178-452F1F31B4E7}" dt="2023-06-04T11:05:57.628" v="20"/>
        <pc:sldMkLst>
          <pc:docMk/>
          <pc:sldMk cId="2378566686" sldId="257"/>
        </pc:sldMkLst>
        <pc:spChg chg="add del mod">
          <ac:chgData name="LEVER Steven" userId="145c1310-78e0-4db2-831e-c364d1d3267c" providerId="ADAL" clId="{9743B8C7-3B64-40F1-B178-452F1F31B4E7}" dt="2023-06-04T11:05:56.418" v="19" actId="478"/>
          <ac:spMkLst>
            <pc:docMk/>
            <pc:sldMk cId="2378566686" sldId="257"/>
            <ac:spMk id="3" creationId="{FF6C5E0D-CB28-22EC-81F5-B00AA770CE48}"/>
          </ac:spMkLst>
        </pc:spChg>
        <pc:spChg chg="del">
          <ac:chgData name="LEVER Steven" userId="145c1310-78e0-4db2-831e-c364d1d3267c" providerId="ADAL" clId="{9743B8C7-3B64-40F1-B178-452F1F31B4E7}" dt="2023-06-04T11:05:54.522" v="18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9743B8C7-3B64-40F1-B178-452F1F31B4E7}" dt="2023-06-04T11:05:45.069" v="17" actId="1035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9743B8C7-3B64-40F1-B178-452F1F31B4E7}" dt="2023-06-04T11:05:57.628" v="20"/>
          <ac:spMkLst>
            <pc:docMk/>
            <pc:sldMk cId="2378566686" sldId="257"/>
            <ac:spMk id="6" creationId="{03FA0B0A-6611-B470-E29B-14D57F56B907}"/>
          </ac:spMkLst>
        </pc:spChg>
      </pc:sldChg>
      <pc:sldChg chg="addSp delSp modSp mod">
        <pc:chgData name="LEVER Steven" userId="145c1310-78e0-4db2-831e-c364d1d3267c" providerId="ADAL" clId="{9743B8C7-3B64-40F1-B178-452F1F31B4E7}" dt="2023-06-04T11:13:25.421" v="591" actId="1037"/>
        <pc:sldMkLst>
          <pc:docMk/>
          <pc:sldMk cId="4044883605" sldId="264"/>
        </pc:sldMkLst>
        <pc:picChg chg="del">
          <ac:chgData name="LEVER Steven" userId="145c1310-78e0-4db2-831e-c364d1d3267c" providerId="ADAL" clId="{9743B8C7-3B64-40F1-B178-452F1F31B4E7}" dt="2023-06-04T11:10:36.750" v="25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9743B8C7-3B64-40F1-B178-452F1F31B4E7}" dt="2023-06-04T11:08:15.799" v="88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9743B8C7-3B64-40F1-B178-452F1F31B4E7}" dt="2023-06-04T11:08:18.456" v="114" actId="1036"/>
          <ac:picMkLst>
            <pc:docMk/>
            <pc:sldMk cId="4044883605" sldId="264"/>
            <ac:picMk id="12" creationId="{4D264E50-5665-45F2-7312-36DB77132900}"/>
          </ac:picMkLst>
        </pc:picChg>
        <pc:picChg chg="del">
          <ac:chgData name="LEVER Steven" userId="145c1310-78e0-4db2-831e-c364d1d3267c" providerId="ADAL" clId="{9743B8C7-3B64-40F1-B178-452F1F31B4E7}" dt="2023-06-04T11:13:11.183" v="518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9743B8C7-3B64-40F1-B178-452F1F31B4E7}" dt="2023-06-04T11:10:44.713" v="328" actId="1037"/>
          <ac:picMkLst>
            <pc:docMk/>
            <pc:sldMk cId="4044883605" sldId="264"/>
            <ac:picMk id="15" creationId="{649A60FC-B564-B5FF-75EA-44167FDDF0C4}"/>
          </ac:picMkLst>
        </pc:picChg>
        <pc:picChg chg="add mod">
          <ac:chgData name="LEVER Steven" userId="145c1310-78e0-4db2-831e-c364d1d3267c" providerId="ADAL" clId="{9743B8C7-3B64-40F1-B178-452F1F31B4E7}" dt="2023-06-04T11:13:25.421" v="591" actId="1037"/>
          <ac:picMkLst>
            <pc:docMk/>
            <pc:sldMk cId="4044883605" sldId="264"/>
            <ac:picMk id="17" creationId="{57E5BC3A-E123-7DF3-1DCB-116FC6E8E1A8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1:17.758" v="412" actId="1035"/>
        <pc:sldMkLst>
          <pc:docMk/>
          <pc:sldMk cId="1371733259" sldId="265"/>
        </pc:sldMkLst>
        <pc:spChg chg="mod">
          <ac:chgData name="LEVER Steven" userId="145c1310-78e0-4db2-831e-c364d1d3267c" providerId="ADAL" clId="{9743B8C7-3B64-40F1-B178-452F1F31B4E7}" dt="2023-06-04T11:11:17.758" v="412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9743B8C7-3B64-40F1-B178-452F1F31B4E7}" dt="2023-06-04T11:11:05.153" v="33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9743B8C7-3B64-40F1-B178-452F1F31B4E7}" dt="2023-06-04T11:11:09.767" v="386" actId="1038"/>
          <ac:picMkLst>
            <pc:docMk/>
            <pc:sldMk cId="1371733259" sldId="265"/>
            <ac:picMk id="5" creationId="{469F07AE-BA53-491D-FD17-6F176C024230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4:05.901" v="677" actId="1035"/>
        <pc:sldMkLst>
          <pc:docMk/>
          <pc:sldMk cId="2034612151" sldId="266"/>
        </pc:sldMkLst>
        <pc:spChg chg="mod">
          <ac:chgData name="LEVER Steven" userId="145c1310-78e0-4db2-831e-c364d1d3267c" providerId="ADAL" clId="{9743B8C7-3B64-40F1-B178-452F1F31B4E7}" dt="2023-06-04T11:14:05.901" v="677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9743B8C7-3B64-40F1-B178-452F1F31B4E7}" dt="2023-06-04T11:14:01.157" v="654" actId="1037"/>
          <ac:picMkLst>
            <pc:docMk/>
            <pc:sldMk cId="2034612151" sldId="266"/>
            <ac:picMk id="3" creationId="{89D7BCDF-2883-85FC-1451-C7F446DBC0A2}"/>
          </ac:picMkLst>
        </pc:picChg>
        <pc:picChg chg="del">
          <ac:chgData name="LEVER Steven" userId="145c1310-78e0-4db2-831e-c364d1d3267c" providerId="ADAL" clId="{9743B8C7-3B64-40F1-B178-452F1F31B4E7}" dt="2023-06-04T11:13:55.205" v="59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5:42.690" v="762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9743B8C7-3B64-40F1-B178-452F1F31B4E7}" dt="2023-06-04T11:15:34.921" v="757"/>
          <ac:spMkLst>
            <pc:docMk/>
            <pc:sldMk cId="1108155647" sldId="267"/>
            <ac:spMk id="10" creationId="{38D044D6-D5F3-2483-C5DB-4B88EADB29BD}"/>
          </ac:spMkLst>
        </pc:spChg>
        <pc:picChg chg="del">
          <ac:chgData name="LEVER Steven" userId="145c1310-78e0-4db2-831e-c364d1d3267c" providerId="ADAL" clId="{9743B8C7-3B64-40F1-B178-452F1F31B4E7}" dt="2023-06-04T11:15:30.820" v="756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9743B8C7-3B64-40F1-B178-452F1F31B4E7}" dt="2023-06-04T11:15:42.690" v="762" actId="14100"/>
          <ac:picMkLst>
            <pc:docMk/>
            <pc:sldMk cId="1108155647" sldId="267"/>
            <ac:picMk id="11" creationId="{C94D0F87-CE8B-DAC4-4706-DCEB04CA0132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09:05.512" v="201" actId="1035"/>
        <pc:sldMkLst>
          <pc:docMk/>
          <pc:sldMk cId="1377561517" sldId="268"/>
        </pc:sldMkLst>
        <pc:spChg chg="mod">
          <ac:chgData name="LEVER Steven" userId="145c1310-78e0-4db2-831e-c364d1d3267c" providerId="ADAL" clId="{9743B8C7-3B64-40F1-B178-452F1F31B4E7}" dt="2023-06-04T11:09:05.512" v="201" actId="1035"/>
          <ac:spMkLst>
            <pc:docMk/>
            <pc:sldMk cId="1377561517" sldId="268"/>
            <ac:spMk id="9" creationId="{14CD3AB3-0B9F-FD46-17A6-E5A19BF4FC6F}"/>
          </ac:spMkLst>
        </pc:spChg>
        <pc:picChg chg="add mod">
          <ac:chgData name="LEVER Steven" userId="145c1310-78e0-4db2-831e-c364d1d3267c" providerId="ADAL" clId="{9743B8C7-3B64-40F1-B178-452F1F31B4E7}" dt="2023-06-04T11:08:58.146" v="175" actId="1036"/>
          <ac:picMkLst>
            <pc:docMk/>
            <pc:sldMk cId="1377561517" sldId="268"/>
            <ac:picMk id="3" creationId="{AC9A9A09-A827-A65F-63EE-6AE6CB9A902C}"/>
          </ac:picMkLst>
        </pc:picChg>
        <pc:picChg chg="del">
          <ac:chgData name="LEVER Steven" userId="145c1310-78e0-4db2-831e-c364d1d3267c" providerId="ADAL" clId="{9743B8C7-3B64-40F1-B178-452F1F31B4E7}" dt="2023-06-04T11:08:54.975" v="14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6:28.049" v="77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9743B8C7-3B64-40F1-B178-452F1F31B4E7}" dt="2023-06-04T11:16:19.683" v="764"/>
          <ac:spMkLst>
            <pc:docMk/>
            <pc:sldMk cId="322552093" sldId="269"/>
            <ac:spMk id="10" creationId="{26F8F3C0-F395-4636-4636-4B4B1C9E53E2}"/>
          </ac:spMkLst>
        </pc:spChg>
        <pc:picChg chg="del">
          <ac:chgData name="LEVER Steven" userId="145c1310-78e0-4db2-831e-c364d1d3267c" providerId="ADAL" clId="{9743B8C7-3B64-40F1-B178-452F1F31B4E7}" dt="2023-06-04T11:15:54.876" v="763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9743B8C7-3B64-40F1-B178-452F1F31B4E7}" dt="2023-06-04T11:16:28.049" v="777" actId="14100"/>
          <ac:picMkLst>
            <pc:docMk/>
            <pc:sldMk cId="322552093" sldId="269"/>
            <ac:picMk id="11" creationId="{50AFEBDA-ECED-147E-13D8-3A377F9DA9E0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4:50.130" v="755" actId="1037"/>
        <pc:sldMkLst>
          <pc:docMk/>
          <pc:sldMk cId="1941604448" sldId="270"/>
        </pc:sldMkLst>
        <pc:picChg chg="del">
          <ac:chgData name="LEVER Steven" userId="145c1310-78e0-4db2-831e-c364d1d3267c" providerId="ADAL" clId="{9743B8C7-3B64-40F1-B178-452F1F31B4E7}" dt="2023-06-04T11:11:41.694" v="41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9743B8C7-3B64-40F1-B178-452F1F31B4E7}" dt="2023-06-04T11:09:27.658" v="20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9743B8C7-3B64-40F1-B178-452F1F31B4E7}" dt="2023-06-04T11:14:36.111" v="700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9743B8C7-3B64-40F1-B178-452F1F31B4E7}" dt="2023-06-04T11:10:01.161" v="249" actId="1076"/>
          <ac:picMkLst>
            <pc:docMk/>
            <pc:sldMk cId="1941604448" sldId="270"/>
            <ac:picMk id="14" creationId="{8734CA53-87F4-1E8C-BCDF-6ED825F4ADF4}"/>
          </ac:picMkLst>
        </pc:picChg>
        <pc:picChg chg="add mod">
          <ac:chgData name="LEVER Steven" userId="145c1310-78e0-4db2-831e-c364d1d3267c" providerId="ADAL" clId="{9743B8C7-3B64-40F1-B178-452F1F31B4E7}" dt="2023-06-04T11:11:47.758" v="470" actId="1037"/>
          <ac:picMkLst>
            <pc:docMk/>
            <pc:sldMk cId="1941604448" sldId="270"/>
            <ac:picMk id="15" creationId="{1A3EAD49-82B4-8E97-F2BC-CD09A12463BA}"/>
          </ac:picMkLst>
        </pc:picChg>
        <pc:picChg chg="add mod">
          <ac:chgData name="LEVER Steven" userId="145c1310-78e0-4db2-831e-c364d1d3267c" providerId="ADAL" clId="{9743B8C7-3B64-40F1-B178-452F1F31B4E7}" dt="2023-06-04T11:14:50.130" v="755" actId="1037"/>
          <ac:picMkLst>
            <pc:docMk/>
            <pc:sldMk cId="1941604448" sldId="270"/>
            <ac:picMk id="16" creationId="{3CDAFEC9-4FB3-BEC7-8E16-68DC0F6AC2DE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7:19.117" v="785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9743B8C7-3B64-40F1-B178-452F1F31B4E7}" dt="2023-06-04T11:17:11.656" v="779"/>
          <ac:spMkLst>
            <pc:docMk/>
            <pc:sldMk cId="968963885" sldId="271"/>
            <ac:spMk id="10" creationId="{69A5048A-2582-0036-B5C2-237EC3B72C12}"/>
          </ac:spMkLst>
        </pc:spChg>
        <pc:picChg chg="del">
          <ac:chgData name="LEVER Steven" userId="145c1310-78e0-4db2-831e-c364d1d3267c" providerId="ADAL" clId="{9743B8C7-3B64-40F1-B178-452F1F31B4E7}" dt="2023-06-04T11:16:34.873" v="778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9743B8C7-3B64-40F1-B178-452F1F31B4E7}" dt="2023-06-04T11:17:19.117" v="785" actId="1035"/>
          <ac:picMkLst>
            <pc:docMk/>
            <pc:sldMk cId="968963885" sldId="271"/>
            <ac:picMk id="11" creationId="{37EB8983-B817-4575-60E8-05254567DF47}"/>
          </ac:picMkLst>
        </pc:picChg>
      </pc:sldChg>
      <pc:sldMasterChg chg="modSldLayout">
        <pc:chgData name="LEVER Steven" userId="145c1310-78e0-4db2-831e-c364d1d3267c" providerId="ADAL" clId="{9743B8C7-3B64-40F1-B178-452F1F31B4E7}" dt="2023-06-04T11:07:24.226" v="82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743B8C7-3B64-40F1-B178-452F1F31B4E7}" dt="2023-06-04T11:06:32.093" v="5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9743B8C7-3B64-40F1-B178-452F1F31B4E7}" dt="2023-06-04T11:06:32.093" v="58" actId="1036"/>
            <ac:picMkLst>
              <pc:docMk/>
              <pc:sldMasterMk cId="2651415450" sldId="2147483648"/>
              <pc:sldLayoutMk cId="2136466648" sldId="2147483660"/>
              <ac:picMk id="4" creationId="{9F2423ED-5615-C8B7-6E2B-5F442C628C12}"/>
            </ac:picMkLst>
          </pc:picChg>
          <pc:picChg chg="del">
            <ac:chgData name="LEVER Steven" userId="145c1310-78e0-4db2-831e-c364d1d3267c" providerId="ADAL" clId="{9743B8C7-3B64-40F1-B178-452F1F31B4E7}" dt="2023-06-04T11:06:28.686" v="3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18.199" v="80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9743B8C7-3B64-40F1-B178-452F1F31B4E7}" dt="2023-06-04T11:07:18.199" v="80"/>
            <ac:picMkLst>
              <pc:docMk/>
              <pc:sldMasterMk cId="2651415450" sldId="2147483648"/>
              <pc:sldLayoutMk cId="3859348747" sldId="2147483661"/>
              <ac:picMk id="4" creationId="{9CDC584C-BF65-C692-5362-432F1E285AB1}"/>
            </ac:picMkLst>
          </pc:picChg>
          <pc:picChg chg="del">
            <ac:chgData name="LEVER Steven" userId="145c1310-78e0-4db2-831e-c364d1d3267c" providerId="ADAL" clId="{9743B8C7-3B64-40F1-B178-452F1F31B4E7}" dt="2023-06-04T11:07:17.447" v="79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24.226" v="82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9743B8C7-3B64-40F1-B178-452F1F31B4E7}" dt="2023-06-04T11:07:24.226" v="82"/>
            <ac:picMkLst>
              <pc:docMk/>
              <pc:sldMasterMk cId="2651415450" sldId="2147483648"/>
              <pc:sldLayoutMk cId="4206117479" sldId="2147483663"/>
              <ac:picMk id="4" creationId="{D0D0807B-6ECC-7B62-B317-F75A71A0C251}"/>
            </ac:picMkLst>
          </pc:picChg>
          <pc:picChg chg="del">
            <ac:chgData name="LEVER Steven" userId="145c1310-78e0-4db2-831e-c364d1d3267c" providerId="ADAL" clId="{9743B8C7-3B64-40F1-B178-452F1F31B4E7}" dt="2023-06-04T11:07:23.345" v="81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09.318" v="78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9743B8C7-3B64-40F1-B178-452F1F31B4E7}" dt="2023-06-04T11:07:04.316" v="6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9743B8C7-3B64-40F1-B178-452F1F31B4E7}" dt="2023-06-04T11:07:09.318" v="78" actId="1036"/>
            <ac:picMkLst>
              <pc:docMk/>
              <pc:sldMasterMk cId="2651415450" sldId="2147483648"/>
              <pc:sldLayoutMk cId="2945591852" sldId="2147483664"/>
              <ac:picMk id="5" creationId="{4BBB9B3B-4AB3-BE84-8EA3-C59219015558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188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Wingdings</vt:lpstr>
      <vt:lpstr>Trebuchet MS</vt:lpstr>
      <vt:lpstr>Arial</vt:lpstr>
      <vt:lpstr>Calibri</vt:lpstr>
      <vt:lpstr>Office Theme</vt:lpstr>
      <vt:lpstr>DEMOKRACIA EÚ V PRAXI   Vyjadrite svoj názor s európskou iniciatívou občanov</vt:lpstr>
      <vt:lpstr>Dva typy demokracie</vt:lpstr>
      <vt:lpstr>Tri hlavné inštitúcie EÚ</vt:lpstr>
      <vt:lpstr>Európska komisia</vt:lpstr>
      <vt:lpstr>Rada Európskej únie</vt:lpstr>
      <vt:lpstr>PowerPoint Presentation</vt:lpstr>
      <vt:lpstr>Európsky parlament</vt:lpstr>
      <vt:lpstr>PowerPoint Presentation</vt:lpstr>
      <vt:lpstr>Ako vznikajú zákony…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2023-06-04T11:17:21Z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