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BCC15-5152-4D89-AAFE-F74F50924571}" v="5" dt="2023-06-04T09:24:57.954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145c1310-78e0-4db2-831e-c364d1d3267c" providerId="ADAL" clId="{20FBCC15-5152-4D89-AAFE-F74F50924571}"/>
    <pc:docChg chg="custSel modSld modMainMaster">
      <pc:chgData name="LEVER Steven" userId="145c1310-78e0-4db2-831e-c364d1d3267c" providerId="ADAL" clId="{20FBCC15-5152-4D89-AAFE-F74F50924571}" dt="2023-06-04T09:25:28.662" v="62" actId="255"/>
      <pc:docMkLst>
        <pc:docMk/>
      </pc:docMkLst>
      <pc:sldChg chg="addSp delSp modSp mod">
        <pc:chgData name="LEVER Steven" userId="145c1310-78e0-4db2-831e-c364d1d3267c" providerId="ADAL" clId="{20FBCC15-5152-4D89-AAFE-F74F50924571}" dt="2023-06-04T09:23:16.885" v="2"/>
        <pc:sldMkLst>
          <pc:docMk/>
          <pc:sldMk cId="2378566686" sldId="257"/>
        </pc:sldMkLst>
        <pc:spChg chg="add del mod">
          <ac:chgData name="LEVER Steven" userId="145c1310-78e0-4db2-831e-c364d1d3267c" providerId="ADAL" clId="{20FBCC15-5152-4D89-AAFE-F74F50924571}" dt="2023-06-04T09:23:15.033" v="1" actId="478"/>
          <ac:spMkLst>
            <pc:docMk/>
            <pc:sldMk cId="2378566686" sldId="257"/>
            <ac:spMk id="3" creationId="{EE2D314B-7B2F-4193-3791-2932742258B0}"/>
          </ac:spMkLst>
        </pc:spChg>
        <pc:spChg chg="add mod">
          <ac:chgData name="LEVER Steven" userId="145c1310-78e0-4db2-831e-c364d1d3267c" providerId="ADAL" clId="{20FBCC15-5152-4D89-AAFE-F74F50924571}" dt="2023-06-04T09:23:16.885" v="2"/>
          <ac:spMkLst>
            <pc:docMk/>
            <pc:sldMk cId="2378566686" sldId="257"/>
            <ac:spMk id="4" creationId="{F4A0E7A2-F80A-0E9F-56AC-3DEC1D675C2C}"/>
          </ac:spMkLst>
        </pc:spChg>
        <pc:spChg chg="del">
          <ac:chgData name="LEVER Steven" userId="145c1310-78e0-4db2-831e-c364d1d3267c" providerId="ADAL" clId="{20FBCC15-5152-4D89-AAFE-F74F50924571}" dt="2023-06-04T09:23:12.906" v="0" actId="478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20FBCC15-5152-4D89-AAFE-F74F50924571}" dt="2023-06-04T09:25:28.662" v="62" actId="255"/>
        <pc:sldMkLst>
          <pc:docMk/>
          <pc:sldMk cId="1930444960" sldId="265"/>
        </pc:sldMkLst>
        <pc:spChg chg="mod">
          <ac:chgData name="LEVER Steven" userId="145c1310-78e0-4db2-831e-c364d1d3267c" providerId="ADAL" clId="{20FBCC15-5152-4D89-AAFE-F74F50924571}" dt="2023-06-04T09:25:28.662" v="62" actId="255"/>
          <ac:spMkLst>
            <pc:docMk/>
            <pc:sldMk cId="1930444960" sldId="265"/>
            <ac:spMk id="7" creationId="{0623CE53-79FE-9EEC-F46F-9AA1D964D119}"/>
          </ac:spMkLst>
        </pc:spChg>
      </pc:sldChg>
      <pc:sldMasterChg chg="modSldLayout">
        <pc:chgData name="LEVER Steven" userId="145c1310-78e0-4db2-831e-c364d1d3267c" providerId="ADAL" clId="{20FBCC15-5152-4D89-AAFE-F74F50924571}" dt="2023-06-04T09:24:57.954" v="60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20FBCC15-5152-4D89-AAFE-F74F50924571}" dt="2023-06-04T09:24:15.444" v="29" actId="1036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20FBCC15-5152-4D89-AAFE-F74F50924571}" dt="2023-06-04T09:24:15.444" v="29" actId="1036"/>
            <ac:picMkLst>
              <pc:docMk/>
              <pc:sldMasterMk cId="2651415450" sldId="2147483648"/>
              <pc:sldLayoutMk cId="2136466648" sldId="2147483660"/>
              <ac:picMk id="2" creationId="{57533DC9-05ED-6641-7EE7-327CD90960BC}"/>
            </ac:picMkLst>
          </pc:picChg>
          <pc:picChg chg="del">
            <ac:chgData name="LEVER Steven" userId="145c1310-78e0-4db2-831e-c364d1d3267c" providerId="ADAL" clId="{20FBCC15-5152-4D89-AAFE-F74F50924571}" dt="2023-06-04T09:24:12.569" v="5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20FBCC15-5152-4D89-AAFE-F74F50924571}" dt="2023-06-04T09:24:53.714" v="58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20FBCC15-5152-4D89-AAFE-F74F50924571}" dt="2023-06-04T09:24:53.714" v="58"/>
            <ac:picMkLst>
              <pc:docMk/>
              <pc:sldMasterMk cId="2651415450" sldId="2147483648"/>
              <pc:sldLayoutMk cId="3859348747" sldId="2147483661"/>
              <ac:picMk id="4" creationId="{7F767D50-D544-F73D-1358-C4E16289E0AB}"/>
            </ac:picMkLst>
          </pc:picChg>
          <pc:picChg chg="del">
            <ac:chgData name="LEVER Steven" userId="145c1310-78e0-4db2-831e-c364d1d3267c" providerId="ADAL" clId="{20FBCC15-5152-4D89-AAFE-F74F50924571}" dt="2023-06-04T09:24:52.778" v="57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20FBCC15-5152-4D89-AAFE-F74F50924571}" dt="2023-06-04T09:24:57.954" v="60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20FBCC15-5152-4D89-AAFE-F74F50924571}" dt="2023-06-04T09:24:57.306" v="59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20FBCC15-5152-4D89-AAFE-F74F50924571}" dt="2023-06-04T09:24:57.954" v="60"/>
            <ac:picMkLst>
              <pc:docMk/>
              <pc:sldMasterMk cId="2651415450" sldId="2147483648"/>
              <pc:sldLayoutMk cId="4206117479" sldId="2147483663"/>
              <ac:picMk id="6" creationId="{0F236937-8378-BEF2-75BA-0548F60ACADF}"/>
            </ac:picMkLst>
          </pc:picChg>
        </pc:sldLayoutChg>
        <pc:sldLayoutChg chg="addSp delSp modSp mod">
          <pc:chgData name="LEVER Steven" userId="145c1310-78e0-4db2-831e-c364d1d3267c" providerId="ADAL" clId="{20FBCC15-5152-4D89-AAFE-F74F50924571}" dt="2023-06-04T09:24:46.352" v="56" actId="1036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20FBCC15-5152-4D89-AAFE-F74F50924571}" dt="2023-06-04T09:24:41.742" v="33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20FBCC15-5152-4D89-AAFE-F74F50924571}" dt="2023-06-04T09:24:46.352" v="56" actId="1036"/>
            <ac:picMkLst>
              <pc:docMk/>
              <pc:sldMasterMk cId="2651415450" sldId="2147483648"/>
              <pc:sldLayoutMk cId="2945591852" sldId="2147483664"/>
              <ac:picMk id="5" creationId="{766CC8FB-D1BB-10A0-E838-2F88E6A27EAA}"/>
            </ac:picMkLst>
          </pc:picChg>
        </pc:sldLayoutChg>
      </pc:sldMaster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Wingdings</vt:lpstr>
      <vt:lpstr>Open Sans</vt:lpstr>
      <vt:lpstr>Arial</vt:lpstr>
      <vt:lpstr>Calibri</vt:lpstr>
      <vt:lpstr>Office Theme</vt:lpstr>
      <vt:lpstr>ES DEMOKRĀTIJA DARBĪBĀ  Paudiet savu viedokli ar Eiropas pilsoņu iniciatīvu</vt:lpstr>
      <vt:lpstr>Veiksmīgas kampaņas pamatelementi.</vt:lpstr>
      <vt:lpstr>Pārliecināšanas pieejas</vt:lpstr>
      <vt:lpstr>PowerPoint Presentation</vt:lpstr>
      <vt:lpstr>Kāda varētu būt citu domu gaita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2023-06-04T09:25:32Z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