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060F6-8027-475B-80C4-00038E0AAA74}" v="368" dt="2023-06-02T14:03:52.640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TSILIKIDOU Eftychia" userId="d9fdb1ee-0dd4-4ecf-8fc2-842196e91276" providerId="ADAL" clId="{33086BA3-FE1F-48ED-912A-996193C481B5}"/>
    <pc:docChg chg="undo custSel modSld">
      <pc:chgData name="TSILIKIDOU Eftychia" userId="d9fdb1ee-0dd4-4ecf-8fc2-842196e91276" providerId="ADAL" clId="{33086BA3-FE1F-48ED-912A-996193C481B5}" dt="2023-05-17T08:08:21.600" v="7" actId="14100"/>
      <pc:docMkLst>
        <pc:docMk/>
      </pc:docMkLst>
      <pc:sldChg chg="modSp mod">
        <pc:chgData name="TSILIKIDOU Eftychia" userId="d9fdb1ee-0dd4-4ecf-8fc2-842196e91276" providerId="ADAL" clId="{33086BA3-FE1F-48ED-912A-996193C481B5}" dt="2023-05-17T08:08:21.600" v="7" actId="14100"/>
        <pc:sldMkLst>
          <pc:docMk/>
          <pc:sldMk cId="1062535801" sldId="271"/>
        </pc:sldMkLst>
        <pc:spChg chg="mod">
          <ac:chgData name="TSILIKIDOU Eftychia" userId="d9fdb1ee-0dd4-4ecf-8fc2-842196e91276" providerId="ADAL" clId="{33086BA3-FE1F-48ED-912A-996193C481B5}" dt="2023-05-17T08:08:21.600" v="7" actId="14100"/>
          <ac:spMkLst>
            <pc:docMk/>
            <pc:sldMk cId="1062535801" sldId="271"/>
            <ac:spMk id="3" creationId="{3DEA9387-228B-5019-2C15-DE3FD25A3156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</pc:sldChg>
    </pc:docChg>
  </pc:docChgLst>
  <pc:docChgLst>
    <pc:chgData name="LEVER Steven" userId="145c1310-78e0-4db2-831e-c364d1d3267c" providerId="ADAL" clId="{107060F6-8027-475B-80C4-00038E0AAA74}"/>
    <pc:docChg chg="undo redo custSel modSld modMainMaster">
      <pc:chgData name="LEVER Steven" userId="145c1310-78e0-4db2-831e-c364d1d3267c" providerId="ADAL" clId="{107060F6-8027-475B-80C4-00038E0AAA74}" dt="2023-06-02T14:03:52.640" v="366" actId="14100"/>
      <pc:docMkLst>
        <pc:docMk/>
      </pc:docMkLst>
      <pc:sldChg chg="modSp mod">
        <pc:chgData name="LEVER Steven" userId="145c1310-78e0-4db2-831e-c364d1d3267c" providerId="ADAL" clId="{107060F6-8027-475B-80C4-00038E0AAA74}" dt="2023-06-02T13:46:02.127" v="4" actId="1076"/>
        <pc:sldMkLst>
          <pc:docMk/>
          <pc:sldMk cId="440021409" sldId="256"/>
        </pc:sldMkLst>
        <pc:spChg chg="mod">
          <ac:chgData name="LEVER Steven" userId="145c1310-78e0-4db2-831e-c364d1d3267c" providerId="ADAL" clId="{107060F6-8027-475B-80C4-00038E0AAA74}" dt="2023-06-02T13:45:21.125" v="1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107060F6-8027-475B-80C4-00038E0AAA74}" dt="2023-06-02T13:46:02.127" v="4" actId="107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107060F6-8027-475B-80C4-00038E0AAA74}" dt="2023-06-02T13:51:16.419" v="206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107060F6-8027-475B-80C4-00038E0AAA74}" dt="2023-06-02T13:50:55.664" v="199"/>
          <ac:spMkLst>
            <pc:docMk/>
            <pc:sldMk cId="1736037601" sldId="258"/>
            <ac:spMk id="3" creationId="{A1573801-4FC3-A684-D8FD-607E121867E4}"/>
          </ac:spMkLst>
        </pc:spChg>
        <pc:picChg chg="add mod">
          <ac:chgData name="LEVER Steven" userId="145c1310-78e0-4db2-831e-c364d1d3267c" providerId="ADAL" clId="{107060F6-8027-475B-80C4-00038E0AAA74}" dt="2023-06-02T13:51:16.419" v="206" actId="1035"/>
          <ac:picMkLst>
            <pc:docMk/>
            <pc:sldMk cId="1736037601" sldId="258"/>
            <ac:picMk id="4" creationId="{5DB38C9E-489F-60F2-1935-96F333F575DA}"/>
          </ac:picMkLst>
        </pc:picChg>
        <pc:picChg chg="del">
          <ac:chgData name="LEVER Steven" userId="145c1310-78e0-4db2-831e-c364d1d3267c" providerId="ADAL" clId="{107060F6-8027-475B-80C4-00038E0AAA74}" dt="2023-06-02T13:50:50.886" v="1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107060F6-8027-475B-80C4-00038E0AAA74}" dt="2023-06-02T13:53:39.830" v="235" actId="14100"/>
        <pc:sldMkLst>
          <pc:docMk/>
          <pc:sldMk cId="1762961032" sldId="259"/>
        </pc:sldMkLst>
        <pc:spChg chg="mod">
          <ac:chgData name="LEVER Steven" userId="145c1310-78e0-4db2-831e-c364d1d3267c" providerId="ADAL" clId="{107060F6-8027-475B-80C4-00038E0AAA74}" dt="2023-06-02T13:53:39.830" v="235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107060F6-8027-475B-80C4-00038E0AAA74}" dt="2023-06-02T13:52:29.579" v="228" actId="1076"/>
          <ac:spMkLst>
            <pc:docMk/>
            <pc:sldMk cId="1762961032" sldId="259"/>
            <ac:spMk id="7" creationId="{4D0749DC-0E51-8F59-B04B-0654A596F5DA}"/>
          </ac:spMkLst>
        </pc:spChg>
        <pc:spChg chg="del mod topLvl">
          <ac:chgData name="LEVER Steven" userId="145c1310-78e0-4db2-831e-c364d1d3267c" providerId="ADAL" clId="{107060F6-8027-475B-80C4-00038E0AAA74}" dt="2023-06-02T13:53:28.436" v="232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107060F6-8027-475B-80C4-00038E0AAA74}" dt="2023-06-02T13:53:25.266" v="231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107060F6-8027-475B-80C4-00038E0AAA74}" dt="2023-06-02T13:52:49.997" v="230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107060F6-8027-475B-80C4-00038E0AAA74}" dt="2023-06-02T13:52:46.932" v="229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107060F6-8027-475B-80C4-00038E0AAA74}" dt="2023-06-02T13:53:25.266" v="231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107060F6-8027-475B-80C4-00038E0AAA74}" dt="2023-06-02T13:53:25.266" v="231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107060F6-8027-475B-80C4-00038E0AAA74}" dt="2023-06-02T13:52:46.932" v="229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107060F6-8027-475B-80C4-00038E0AAA74}" dt="2023-06-02T13:52:46.932" v="229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107060F6-8027-475B-80C4-00038E0AAA74}" dt="2023-06-02T13:53:25.266" v="231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107060F6-8027-475B-80C4-00038E0AAA74}" dt="2023-06-02T13:52:46.932" v="229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107060F6-8027-475B-80C4-00038E0AAA74}" dt="2023-06-02T13:51:58.316" v="213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107060F6-8027-475B-80C4-00038E0AAA74}" dt="2023-06-02T13:51:49.597" v="208"/>
          <ac:spMkLst>
            <pc:docMk/>
            <pc:sldMk cId="152033157" sldId="266"/>
            <ac:spMk id="10" creationId="{2E3C8A04-A76F-5874-ACD4-B98B0B8D6E90}"/>
          </ac:spMkLst>
        </pc:spChg>
        <pc:picChg chg="del">
          <ac:chgData name="LEVER Steven" userId="145c1310-78e0-4db2-831e-c364d1d3267c" providerId="ADAL" clId="{107060F6-8027-475B-80C4-00038E0AAA74}" dt="2023-06-02T13:51:23.728" v="207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107060F6-8027-475B-80C4-00038E0AAA74}" dt="2023-06-02T13:51:58.316" v="213" actId="14100"/>
          <ac:picMkLst>
            <pc:docMk/>
            <pc:sldMk cId="152033157" sldId="266"/>
            <ac:picMk id="11" creationId="{0C1F1E93-6466-8575-34BF-B0C058E3C819}"/>
          </ac:picMkLst>
        </pc:picChg>
      </pc:sldChg>
      <pc:sldChg chg="delSp modSp mod">
        <pc:chgData name="LEVER Steven" userId="145c1310-78e0-4db2-831e-c364d1d3267c" providerId="ADAL" clId="{107060F6-8027-475B-80C4-00038E0AAA74}" dt="2023-06-02T13:58:19.835" v="326" actId="14100"/>
        <pc:sldMkLst>
          <pc:docMk/>
          <pc:sldMk cId="3834923768" sldId="268"/>
        </pc:sldMkLst>
        <pc:spChg chg="mod">
          <ac:chgData name="LEVER Steven" userId="145c1310-78e0-4db2-831e-c364d1d3267c" providerId="ADAL" clId="{107060F6-8027-475B-80C4-00038E0AAA74}" dt="2023-06-02T13:58:19.835" v="326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107060F6-8027-475B-80C4-00038E0AAA74}" dt="2023-06-02T13:53:46.228" v="236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107060F6-8027-475B-80C4-00038E0AAA74}" dt="2023-06-02T13:57:47.956" v="290" actId="1035"/>
          <ac:spMkLst>
            <pc:docMk/>
            <pc:sldMk cId="3834923768" sldId="268"/>
            <ac:spMk id="19" creationId="{99B60BDD-4853-FB67-EAD2-C5499F4F7978}"/>
          </ac:spMkLst>
        </pc:spChg>
        <pc:spChg chg="mod">
          <ac:chgData name="LEVER Steven" userId="145c1310-78e0-4db2-831e-c364d1d3267c" providerId="ADAL" clId="{107060F6-8027-475B-80C4-00038E0AAA74}" dt="2023-06-02T13:58:07.289" v="313" actId="1036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107060F6-8027-475B-80C4-00038E0AAA74}" dt="2023-06-02T14:01:23.663" v="335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107060F6-8027-475B-80C4-00038E0AAA74}" dt="2023-06-02T14:01:16.874" v="332"/>
          <ac:spMkLst>
            <pc:docMk/>
            <pc:sldMk cId="1172145110" sldId="269"/>
            <ac:spMk id="10" creationId="{E0CA6A9D-16A4-7346-603A-937BCF52F4EE}"/>
          </ac:spMkLst>
        </pc:spChg>
        <pc:picChg chg="del">
          <ac:chgData name="LEVER Steven" userId="145c1310-78e0-4db2-831e-c364d1d3267c" providerId="ADAL" clId="{107060F6-8027-475B-80C4-00038E0AAA74}" dt="2023-06-02T14:00:49.720" v="33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107060F6-8027-475B-80C4-00038E0AAA74}" dt="2023-06-02T14:01:23.663" v="335" actId="14100"/>
          <ac:picMkLst>
            <pc:docMk/>
            <pc:sldMk cId="1172145110" sldId="269"/>
            <ac:picMk id="11" creationId="{65A25A21-4580-F66F-328A-07A7E521D54F}"/>
          </ac:picMkLst>
        </pc:picChg>
      </pc:sldChg>
      <pc:sldChg chg="modSp mod">
        <pc:chgData name="LEVER Steven" userId="145c1310-78e0-4db2-831e-c364d1d3267c" providerId="ADAL" clId="{107060F6-8027-475B-80C4-00038E0AAA74}" dt="2023-06-02T13:59:46.734" v="330" actId="1076"/>
        <pc:sldMkLst>
          <pc:docMk/>
          <pc:sldMk cId="1062535801" sldId="271"/>
        </pc:sldMkLst>
        <pc:spChg chg="mod">
          <ac:chgData name="LEVER Steven" userId="145c1310-78e0-4db2-831e-c364d1d3267c" providerId="ADAL" clId="{107060F6-8027-475B-80C4-00038E0AAA74}" dt="2023-06-02T13:59:46.734" v="330" actId="1076"/>
          <ac:spMkLst>
            <pc:docMk/>
            <pc:sldMk cId="1062535801" sldId="271"/>
            <ac:spMk id="3" creationId="{3DEA9387-228B-5019-2C15-DE3FD25A3156}"/>
          </ac:spMkLst>
        </pc:spChg>
        <pc:spChg chg="mod">
          <ac:chgData name="LEVER Steven" userId="145c1310-78e0-4db2-831e-c364d1d3267c" providerId="ADAL" clId="{107060F6-8027-475B-80C4-00038E0AAA74}" dt="2023-06-02T13:59:13.363" v="328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107060F6-8027-475B-80C4-00038E0AAA74}" dt="2023-06-02T14:02:28.383" v="344" actId="1076"/>
        <pc:sldMkLst>
          <pc:docMk/>
          <pc:sldMk cId="3868851464" sldId="272"/>
        </pc:sldMkLst>
        <pc:spChg chg="mod">
          <ac:chgData name="LEVER Steven" userId="145c1310-78e0-4db2-831e-c364d1d3267c" providerId="ADAL" clId="{107060F6-8027-475B-80C4-00038E0AAA74}" dt="2023-06-02T14:01:37.629" v="336" actId="207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107060F6-8027-475B-80C4-00038E0AAA74}" dt="2023-06-02T14:02:08.511" v="341" actId="1076"/>
          <ac:spMkLst>
            <pc:docMk/>
            <pc:sldMk cId="3868851464" sldId="272"/>
            <ac:spMk id="4" creationId="{EE6FB89E-0613-4FD9-CD27-0CB8E55B095F}"/>
          </ac:spMkLst>
        </pc:spChg>
        <pc:spChg chg="mod">
          <ac:chgData name="LEVER Steven" userId="145c1310-78e0-4db2-831e-c364d1d3267c" providerId="ADAL" clId="{107060F6-8027-475B-80C4-00038E0AAA74}" dt="2023-06-02T14:01:43.819" v="337" actId="14100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107060F6-8027-475B-80C4-00038E0AAA74}" dt="2023-06-02T14:02:28.383" v="344" actId="1076"/>
          <ac:spMkLst>
            <pc:docMk/>
            <pc:sldMk cId="3868851464" sldId="272"/>
            <ac:spMk id="7" creationId="{3D8BCA68-1E83-A3A2-286C-847AEB747F21}"/>
          </ac:spMkLst>
        </pc:spChg>
      </pc:sldChg>
      <pc:sldChg chg="modSp mod">
        <pc:chgData name="LEVER Steven" userId="145c1310-78e0-4db2-831e-c364d1d3267c" providerId="ADAL" clId="{107060F6-8027-475B-80C4-00038E0AAA74}" dt="2023-06-02T14:03:31.564" v="363" actId="465"/>
        <pc:sldMkLst>
          <pc:docMk/>
          <pc:sldMk cId="1532651043" sldId="273"/>
        </pc:sldMkLst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107060F6-8027-475B-80C4-00038E0AAA74}" dt="2023-06-02T14:03:13.554" v="362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107060F6-8027-475B-80C4-00038E0AAA74}" dt="2023-06-02T14:03:31.564" v="363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107060F6-8027-475B-80C4-00038E0AAA74}" dt="2023-06-02T14:03:31.564" v="363" actId="465"/>
          <ac:spMkLst>
            <pc:docMk/>
            <pc:sldMk cId="1532651043" sldId="273"/>
            <ac:spMk id="23" creationId="{3C8B439C-CB0E-40B0-346E-B4D930284831}"/>
          </ac:spMkLst>
        </pc:spChg>
      </pc:sldChg>
      <pc:sldChg chg="modSp mod">
        <pc:chgData name="LEVER Steven" userId="145c1310-78e0-4db2-831e-c364d1d3267c" providerId="ADAL" clId="{107060F6-8027-475B-80C4-00038E0AAA74}" dt="2023-06-02T14:03:52.640" v="366" actId="14100"/>
        <pc:sldMkLst>
          <pc:docMk/>
          <pc:sldMk cId="3241230454" sldId="274"/>
        </pc:sldMkLst>
        <pc:spChg chg="mod">
          <ac:chgData name="LEVER Steven" userId="145c1310-78e0-4db2-831e-c364d1d3267c" providerId="ADAL" clId="{107060F6-8027-475B-80C4-00038E0AAA74}" dt="2023-06-02T14:03:46.066" v="364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107060F6-8027-475B-80C4-00038E0AAA74}" dt="2023-06-02T14:03:52.640" v="366" actId="14100"/>
          <ac:spMkLst>
            <pc:docMk/>
            <pc:sldMk cId="3241230454" sldId="274"/>
            <ac:spMk id="11" creationId="{A47E20D1-CBE2-3FDD-61EA-C6F9A4EB9AB1}"/>
          </ac:spMkLst>
        </pc:spChg>
        <pc:spChg chg="mod">
          <ac:chgData name="LEVER Steven" userId="145c1310-78e0-4db2-831e-c364d1d3267c" providerId="ADAL" clId="{107060F6-8027-475B-80C4-00038E0AAA74}" dt="2023-06-02T14:03:49.787" v="365" actId="14100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107060F6-8027-475B-80C4-00038E0AAA74}" dt="2023-06-02T13:50:14.571" v="197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07060F6-8027-475B-80C4-00038E0AAA74}" dt="2023-06-02T13:47:11.539" v="44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107060F6-8027-475B-80C4-00038E0AAA74}" dt="2023-06-02T13:47:11.539" v="44" actId="1035"/>
            <ac:picMkLst>
              <pc:docMk/>
              <pc:sldMasterMk cId="2651415450" sldId="2147483648"/>
              <pc:sldLayoutMk cId="3594087079" sldId="2147483649"/>
              <ac:picMk id="6" creationId="{D972BD05-465F-C3C4-2B73-9E0894CE8930}"/>
            </ac:picMkLst>
          </pc:picChg>
          <pc:picChg chg="del">
            <ac:chgData name="LEVER Steven" userId="145c1310-78e0-4db2-831e-c364d1d3267c" providerId="ADAL" clId="{107060F6-8027-475B-80C4-00038E0AAA74}" dt="2023-06-02T13:47:06.795" v="1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49:59.922" v="195" actId="1036"/>
          <pc:sldLayoutMkLst>
            <pc:docMk/>
            <pc:sldMasterMk cId="2651415450" sldId="2147483648"/>
            <pc:sldLayoutMk cId="82903360" sldId="2147483650"/>
          </pc:sldLayoutMkLst>
          <pc:picChg chg="add del mod">
            <ac:chgData name="LEVER Steven" userId="145c1310-78e0-4db2-831e-c364d1d3267c" providerId="ADAL" clId="{107060F6-8027-475B-80C4-00038E0AAA74}" dt="2023-06-02T13:48:55.239" v="153"/>
            <ac:picMkLst>
              <pc:docMk/>
              <pc:sldMasterMk cId="2651415450" sldId="2147483648"/>
              <pc:sldLayoutMk cId="82903360" sldId="2147483650"/>
              <ac:picMk id="4" creationId="{55194B72-9762-B2A9-57CC-D4EAA6F34D84}"/>
            </ac:picMkLst>
          </pc:picChg>
          <pc:picChg chg="add mod">
            <ac:chgData name="LEVER Steven" userId="145c1310-78e0-4db2-831e-c364d1d3267c" providerId="ADAL" clId="{107060F6-8027-475B-80C4-00038E0AAA74}" dt="2023-06-02T13:49:59.922" v="195" actId="1036"/>
            <ac:picMkLst>
              <pc:docMk/>
              <pc:sldMasterMk cId="2651415450" sldId="2147483648"/>
              <pc:sldLayoutMk cId="82903360" sldId="2147483650"/>
              <ac:picMk id="5" creationId="{B1DFD085-0FE4-1F94-4A1E-9082C1ED8457}"/>
            </ac:picMkLst>
          </pc:picChg>
          <pc:picChg chg="add del">
            <ac:chgData name="LEVER Steven" userId="145c1310-78e0-4db2-831e-c364d1d3267c" providerId="ADAL" clId="{107060F6-8027-475B-80C4-00038E0AAA74}" dt="2023-06-02T13:49:53.809" v="169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50:14.571" v="197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107060F6-8027-475B-80C4-00038E0AAA74}" dt="2023-06-02T13:50:14.571" v="197"/>
            <ac:picMkLst>
              <pc:docMk/>
              <pc:sldMasterMk cId="2651415450" sldId="2147483648"/>
              <pc:sldLayoutMk cId="3056172196" sldId="2147483662"/>
              <ac:picMk id="5" creationId="{EB7F3BF0-46AA-62BC-6815-5A6562FF25C3}"/>
            </ac:picMkLst>
          </pc:picChg>
          <pc:picChg chg="del">
            <ac:chgData name="LEVER Steven" userId="145c1310-78e0-4db2-831e-c364d1d3267c" providerId="ADAL" clId="{107060F6-8027-475B-80C4-00038E0AAA74}" dt="2023-06-02T13:50:13.335" v="196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48:58.948" v="156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107060F6-8027-475B-80C4-00038E0AAA74}" dt="2023-06-02T13:48:58.948" v="156" actId="1035"/>
            <ac:picMkLst>
              <pc:docMk/>
              <pc:sldMasterMk cId="2651415450" sldId="2147483648"/>
              <pc:sldLayoutMk cId="615880730" sldId="2147483665"/>
              <ac:picMk id="3" creationId="{C7F955F9-C8E8-A407-1C02-4D98C71E76A0}"/>
            </ac:picMkLst>
          </pc:picChg>
          <pc:picChg chg="add del">
            <ac:chgData name="LEVER Steven" userId="145c1310-78e0-4db2-831e-c364d1d3267c" providerId="ADAL" clId="{107060F6-8027-475B-80C4-00038E0AAA74}" dt="2023-06-02T13:48:26.395" v="9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LA DÉMOCRATIE DE L’UE EN ACTION  Donnez votre avis avec  l’Initiative citoyenne européenne</vt:lpstr>
      <vt:lpstr>PowerPoint Presentation</vt:lpstr>
      <vt:lpstr>PowerPoint Presentation</vt:lpstr>
      <vt:lpstr>Valeurs de l’UE</vt:lpstr>
      <vt:lpstr>L’espace Schengen</vt:lpstr>
      <vt:lpstr>Membres  actuels de  l'espace Schengen</vt:lpstr>
      <vt:lpstr>PowerPoint Presentation</vt:lpstr>
      <vt:lpstr>Marché unique et union douanière</vt:lpstr>
      <vt:lpstr>Sur quels sujets l'UE peut-elle légiférer? </vt:lpstr>
      <vt:lpstr>Domaines dans lesquels l'UE peut soutenir  l'action nationale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revision>1</cp:revision>
  <dcterms:created xsi:type="dcterms:W3CDTF">2023-03-30T13:25:28Z</dcterms:created>
  <dcterms:modified xsi:type="dcterms:W3CDTF">2023-06-02T14:04:01Z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