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91E625-2914-435F-8295-2BD00CCEDCE7}" v="13" dt="2023-06-04T05:48:52.121"/>
  </p1510:revLst>
</p1510:revInfo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S::steven.lever_netcompany-intrasoft.com#ext#@eceuropaeu.onmicrosoft.com::af2cfb30-fe92-49b5-afe5-e517555f238d" providerId="AD" clId="Web-{BAD56A60-C061-4761-AB7E-61BF54FF142F}"/>
    <pc:docChg chg="modSld">
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BAD56A60-C061-4761-AB7E-61BF54FF142F}" dt="2023-04-21T13:05:37.838" v="3" actId="20577"/>
          <ac:spMkLst>
            <pc:docMk/>
            <pc:sldMk cId="440021409" sldId="256"/>
            <ac:spMk id="2" creationId="{28AC42AB-2F62-DB78-0623-10761FA5B09F}"/>
          </ac:spMkLst>
        </pc:spChg>
      </pc:sldChg>
    </pc:docChg>
  </pc:docChgLst>
  <pc:docChgLst>
    <pc:chgData name="LEVER Steven" userId="S::steven.lever_netcompany-intrasoft.com#ext#@eceuropaeu.onmicrosoft.com::af2cfb30-fe92-49b5-afe5-e517555f238d" providerId="AD" clId="Web-{09B66654-ED3F-49DF-B124-D3E3DAD307A6}"/>
    <pc:docChg chg="sldOrd">
      <pc:chgData name="LEVER Steven" userId="S::steven.lever_netcompany-intrasoft.com#ext#@eceuropaeu.onmicrosoft.com::af2cfb30-fe92-49b5-afe5-e517555f238d" providerId="AD" clId="Web-{09B66654-ED3F-49DF-B124-D3E3DAD307A6}" dt="2023-04-19T04:50:55.682" v="0"/>
      <pc:docMkLst>
        <pc:docMk/>
      </pc:docMkLst>
      <pc:sldChg chg="ord">
        <pc:chgData name="LEVER Steven" userId="S::steven.lever_netcompany-intrasoft.com#ext#@eceuropaeu.onmicrosoft.com::af2cfb30-fe92-49b5-afe5-e517555f238d" providerId="AD" clId="Web-{09B66654-ED3F-49DF-B124-D3E3DAD307A6}" dt="2023-04-19T04:50:55.682" v="0"/>
        <pc:sldMkLst>
          <pc:docMk/>
          <pc:sldMk cId="3241230454" sldId="274"/>
        </pc:sldMkLst>
      </pc:sldChg>
    </pc:docChg>
  </pc:docChgLst>
  <pc:docChgLst>
    <pc:chgData name="LEVER Steven" userId="145c1310-78e0-4db2-831e-c364d1d3267c" providerId="ADAL" clId="{4691E625-2914-435F-8295-2BD00CCEDCE7}"/>
    <pc:docChg chg="undo custSel modSld modMainMaster">
      <pc:chgData name="LEVER Steven" userId="145c1310-78e0-4db2-831e-c364d1d3267c" providerId="ADAL" clId="{4691E625-2914-435F-8295-2BD00CCEDCE7}" dt="2023-06-04T06:18:30.700" v="426" actId="1035"/>
      <pc:docMkLst>
        <pc:docMk/>
      </pc:docMkLst>
      <pc:sldChg chg="modSp mod">
        <pc:chgData name="LEVER Steven" userId="145c1310-78e0-4db2-831e-c364d1d3267c" providerId="ADAL" clId="{4691E625-2914-435F-8295-2BD00CCEDCE7}" dt="2023-06-04T06:18:30.700" v="426" actId="1035"/>
        <pc:sldMkLst>
          <pc:docMk/>
          <pc:sldMk cId="440021409" sldId="256"/>
        </pc:sldMkLst>
        <pc:spChg chg="mod">
          <ac:chgData name="LEVER Steven" userId="145c1310-78e0-4db2-831e-c364d1d3267c" providerId="ADAL" clId="{4691E625-2914-435F-8295-2BD00CCEDCE7}" dt="2023-06-04T06:18:30.700" v="426" actId="1035"/>
          <ac:spMkLst>
            <pc:docMk/>
            <pc:sldMk cId="440021409" sldId="256"/>
            <ac:spMk id="2" creationId="{28AC42AB-2F62-DB78-0623-10761FA5B09F}"/>
          </ac:spMkLst>
        </pc:spChg>
        <pc:spChg chg="mod">
          <ac:chgData name="LEVER Steven" userId="145c1310-78e0-4db2-831e-c364d1d3267c" providerId="ADAL" clId="{4691E625-2914-435F-8295-2BD00CCEDCE7}" dt="2023-06-04T05:39:26.239" v="42"/>
          <ac:spMkLst>
            <pc:docMk/>
            <pc:sldMk cId="440021409" sldId="256"/>
            <ac:spMk id="3" creationId="{8BA24656-68AB-EE3D-FE7C-DC78E74EAD7E}"/>
          </ac:spMkLst>
        </pc:spChg>
      </pc:sldChg>
      <pc:sldChg chg="addSp delSp modSp mod delAnim modAnim">
        <pc:chgData name="LEVER Steven" userId="145c1310-78e0-4db2-831e-c364d1d3267c" providerId="ADAL" clId="{4691E625-2914-435F-8295-2BD00CCEDCE7}" dt="2023-06-04T05:45:27.937" v="308" actId="1035"/>
        <pc:sldMkLst>
          <pc:docMk/>
          <pc:sldMk cId="1736037601" sldId="258"/>
        </pc:sldMkLst>
        <pc:spChg chg="add del mod">
          <ac:chgData name="LEVER Steven" userId="145c1310-78e0-4db2-831e-c364d1d3267c" providerId="ADAL" clId="{4691E625-2914-435F-8295-2BD00CCEDCE7}" dt="2023-06-04T05:44:58.295" v="274"/>
          <ac:spMkLst>
            <pc:docMk/>
            <pc:sldMk cId="1736037601" sldId="258"/>
            <ac:spMk id="3" creationId="{8E1AB79B-8EA5-5EA2-5554-200F56221D0C}"/>
          </ac:spMkLst>
        </pc:spChg>
        <pc:picChg chg="add mod">
          <ac:chgData name="LEVER Steven" userId="145c1310-78e0-4db2-831e-c364d1d3267c" providerId="ADAL" clId="{4691E625-2914-435F-8295-2BD00CCEDCE7}" dt="2023-06-04T05:45:27.937" v="308" actId="1035"/>
          <ac:picMkLst>
            <pc:docMk/>
            <pc:sldMk cId="1736037601" sldId="258"/>
            <ac:picMk id="4" creationId="{EF139574-AC8A-DD7A-E212-0772B3B07BCD}"/>
          </ac:picMkLst>
        </pc:picChg>
        <pc:picChg chg="del">
          <ac:chgData name="LEVER Steven" userId="145c1310-78e0-4db2-831e-c364d1d3267c" providerId="ADAL" clId="{4691E625-2914-435F-8295-2BD00CCEDCE7}" dt="2023-06-04T05:44:52.406" v="273" actId="478"/>
          <ac:picMkLst>
            <pc:docMk/>
            <pc:sldMk cId="1736037601" sldId="258"/>
            <ac:picMk id="6" creationId="{FC937AC9-4004-17F7-660E-8622E92DBFD6}"/>
          </ac:picMkLst>
        </pc:picChg>
      </pc:sldChg>
      <pc:sldChg chg="delSp modSp mod">
        <pc:chgData name="LEVER Steven" userId="145c1310-78e0-4db2-831e-c364d1d3267c" providerId="ADAL" clId="{4691E625-2914-435F-8295-2BD00CCEDCE7}" dt="2023-06-04T05:47:45.161" v="334" actId="1035"/>
        <pc:sldMkLst>
          <pc:docMk/>
          <pc:sldMk cId="1762961032" sldId="259"/>
        </pc:sldMkLst>
        <pc:spChg chg="mod">
          <ac:chgData name="LEVER Steven" userId="145c1310-78e0-4db2-831e-c364d1d3267c" providerId="ADAL" clId="{4691E625-2914-435F-8295-2BD00CCEDCE7}" dt="2023-06-04T05:47:30.193" v="327" actId="14100"/>
          <ac:spMkLst>
            <pc:docMk/>
            <pc:sldMk cId="1762961032" sldId="259"/>
            <ac:spMk id="2" creationId="{251741CA-62F8-AF8F-39CA-F9C52372C9F6}"/>
          </ac:spMkLst>
        </pc:spChg>
        <pc:spChg chg="mod">
          <ac:chgData name="LEVER Steven" userId="145c1310-78e0-4db2-831e-c364d1d3267c" providerId="ADAL" clId="{4691E625-2914-435F-8295-2BD00CCEDCE7}" dt="2023-06-04T05:47:15.436" v="322" actId="1076"/>
          <ac:spMkLst>
            <pc:docMk/>
            <pc:sldMk cId="1762961032" sldId="259"/>
            <ac:spMk id="3" creationId="{38FA0E8C-F6BB-F63E-BE33-907A6032E67C}"/>
          </ac:spMkLst>
        </pc:spChg>
        <pc:spChg chg="mod">
          <ac:chgData name="LEVER Steven" userId="145c1310-78e0-4db2-831e-c364d1d3267c" providerId="ADAL" clId="{4691E625-2914-435F-8295-2BD00CCEDCE7}" dt="2023-06-04T05:47:45.161" v="334" actId="1035"/>
          <ac:spMkLst>
            <pc:docMk/>
            <pc:sldMk cId="1762961032" sldId="259"/>
            <ac:spMk id="7" creationId="{4D0749DC-0E51-8F59-B04B-0654A596F5DA}"/>
          </ac:spMkLst>
        </pc:spChg>
        <pc:spChg chg="mod">
          <ac:chgData name="LEVER Steven" userId="145c1310-78e0-4db2-831e-c364d1d3267c" providerId="ADAL" clId="{4691E625-2914-435F-8295-2BD00CCEDCE7}" dt="2023-06-04T05:46:51.936" v="314" actId="1076"/>
          <ac:spMkLst>
            <pc:docMk/>
            <pc:sldMk cId="1762961032" sldId="259"/>
            <ac:spMk id="11" creationId="{E3D62B85-EDE9-CA26-6700-B78EB1D24A72}"/>
          </ac:spMkLst>
        </pc:spChg>
        <pc:spChg chg="del topLvl">
          <ac:chgData name="LEVER Steven" userId="145c1310-78e0-4db2-831e-c364d1d3267c" providerId="ADAL" clId="{4691E625-2914-435F-8295-2BD00CCEDCE7}" dt="2023-06-04T05:47:00.908" v="316" actId="478"/>
          <ac:spMkLst>
            <pc:docMk/>
            <pc:sldMk cId="1762961032" sldId="259"/>
            <ac:spMk id="33" creationId="{46EE156E-CFF0-C31B-9B08-76308CCDD543}"/>
          </ac:spMkLst>
        </pc:spChg>
        <pc:spChg chg="del topLvl">
          <ac:chgData name="LEVER Steven" userId="145c1310-78e0-4db2-831e-c364d1d3267c" providerId="ADAL" clId="{4691E625-2914-435F-8295-2BD00CCEDCE7}" dt="2023-06-04T05:46:57.321" v="315" actId="478"/>
          <ac:spMkLst>
            <pc:docMk/>
            <pc:sldMk cId="1762961032" sldId="259"/>
            <ac:spMk id="142" creationId="{D9F61C42-BA67-6F8F-C077-6F008D03C6B2}"/>
          </ac:spMkLst>
        </pc:spChg>
        <pc:grpChg chg="del">
          <ac:chgData name="LEVER Steven" userId="145c1310-78e0-4db2-831e-c364d1d3267c" providerId="ADAL" clId="{4691E625-2914-435F-8295-2BD00CCEDCE7}" dt="2023-06-04T05:47:00.908" v="316" actId="478"/>
          <ac:grpSpMkLst>
            <pc:docMk/>
            <pc:sldMk cId="1762961032" sldId="259"/>
            <ac:grpSpMk id="32" creationId="{A6E462AD-4171-7911-414B-9F114770C7FF}"/>
          </ac:grpSpMkLst>
        </pc:grpChg>
        <pc:grpChg chg="topLvl">
          <ac:chgData name="LEVER Steven" userId="145c1310-78e0-4db2-831e-c364d1d3267c" providerId="ADAL" clId="{4691E625-2914-435F-8295-2BD00CCEDCE7}" dt="2023-06-04T05:47:00.908" v="316" actId="478"/>
          <ac:grpSpMkLst>
            <pc:docMk/>
            <pc:sldMk cId="1762961032" sldId="259"/>
            <ac:grpSpMk id="52" creationId="{2EA39645-180D-C6C8-1DF6-A08097C4A7F4}"/>
          </ac:grpSpMkLst>
        </pc:grpChg>
        <pc:grpChg chg="del">
          <ac:chgData name="LEVER Steven" userId="145c1310-78e0-4db2-831e-c364d1d3267c" providerId="ADAL" clId="{4691E625-2914-435F-8295-2BD00CCEDCE7}" dt="2023-06-04T05:46:57.321" v="315" actId="478"/>
          <ac:grpSpMkLst>
            <pc:docMk/>
            <pc:sldMk cId="1762961032" sldId="259"/>
            <ac:grpSpMk id="141" creationId="{1E1EE124-FE5A-4FC5-C5F4-6FDEF2225FDA}"/>
          </ac:grpSpMkLst>
        </pc:grpChg>
        <pc:grpChg chg="topLvl">
          <ac:chgData name="LEVER Steven" userId="145c1310-78e0-4db2-831e-c364d1d3267c" providerId="ADAL" clId="{4691E625-2914-435F-8295-2BD00CCEDCE7}" dt="2023-06-04T05:46:57.321" v="315" actId="478"/>
          <ac:grpSpMkLst>
            <pc:docMk/>
            <pc:sldMk cId="1762961032" sldId="259"/>
            <ac:grpSpMk id="143" creationId="{1A77F81C-9A7F-4D18-CC51-E1CFB2803BDB}"/>
          </ac:grpSpMkLst>
        </pc:grpChg>
      </pc:sldChg>
      <pc:sldChg chg="addSp delSp modSp mod delAnim modAnim">
        <pc:chgData name="LEVER Steven" userId="145c1310-78e0-4db2-831e-c364d1d3267c" providerId="ADAL" clId="{4691E625-2914-435F-8295-2BD00CCEDCE7}" dt="2023-06-04T05:46:31.699" v="312" actId="14100"/>
        <pc:sldMkLst>
          <pc:docMk/>
          <pc:sldMk cId="152033157" sldId="266"/>
        </pc:sldMkLst>
        <pc:spChg chg="add del mod">
          <ac:chgData name="LEVER Steven" userId="145c1310-78e0-4db2-831e-c364d1d3267c" providerId="ADAL" clId="{4691E625-2914-435F-8295-2BD00CCEDCE7}" dt="2023-06-04T05:46:25.676" v="310"/>
          <ac:spMkLst>
            <pc:docMk/>
            <pc:sldMk cId="152033157" sldId="266"/>
            <ac:spMk id="10" creationId="{8CF7E127-5A67-4D3D-76E2-873298D08092}"/>
          </ac:spMkLst>
        </pc:spChg>
        <pc:picChg chg="del">
          <ac:chgData name="LEVER Steven" userId="145c1310-78e0-4db2-831e-c364d1d3267c" providerId="ADAL" clId="{4691E625-2914-435F-8295-2BD00CCEDCE7}" dt="2023-06-04T05:45:45.598" v="309" actId="478"/>
          <ac:picMkLst>
            <pc:docMk/>
            <pc:sldMk cId="152033157" sldId="266"/>
            <ac:picMk id="6" creationId="{2430FF69-0B0F-2671-FBB2-6070E2F2520E}"/>
          </ac:picMkLst>
        </pc:picChg>
        <pc:picChg chg="add mod">
          <ac:chgData name="LEVER Steven" userId="145c1310-78e0-4db2-831e-c364d1d3267c" providerId="ADAL" clId="{4691E625-2914-435F-8295-2BD00CCEDCE7}" dt="2023-06-04T05:46:31.699" v="312" actId="14100"/>
          <ac:picMkLst>
            <pc:docMk/>
            <pc:sldMk cId="152033157" sldId="266"/>
            <ac:picMk id="11" creationId="{A4653AC4-7F40-56C3-DA74-771E3C42A56C}"/>
          </ac:picMkLst>
        </pc:picChg>
      </pc:sldChg>
      <pc:sldChg chg="delSp modSp mod">
        <pc:chgData name="LEVER Steven" userId="145c1310-78e0-4db2-831e-c364d1d3267c" providerId="ADAL" clId="{4691E625-2914-435F-8295-2BD00CCEDCE7}" dt="2023-06-04T05:48:00.349" v="340" actId="14100"/>
        <pc:sldMkLst>
          <pc:docMk/>
          <pc:sldMk cId="3834923768" sldId="268"/>
        </pc:sldMkLst>
        <pc:spChg chg="mod">
          <ac:chgData name="LEVER Steven" userId="145c1310-78e0-4db2-831e-c364d1d3267c" providerId="ADAL" clId="{4691E625-2914-435F-8295-2BD00CCEDCE7}" dt="2023-06-04T05:48:00.349" v="340" actId="14100"/>
          <ac:spMkLst>
            <pc:docMk/>
            <pc:sldMk cId="3834923768" sldId="268"/>
            <ac:spMk id="3" creationId="{A55F3619-10C5-C386-16C4-5388D0038467}"/>
          </ac:spMkLst>
        </pc:spChg>
        <pc:spChg chg="del">
          <ac:chgData name="LEVER Steven" userId="145c1310-78e0-4db2-831e-c364d1d3267c" providerId="ADAL" clId="{4691E625-2914-435F-8295-2BD00CCEDCE7}" dt="2023-06-04T05:47:51.330" v="335" actId="478"/>
          <ac:spMkLst>
            <pc:docMk/>
            <pc:sldMk cId="3834923768" sldId="268"/>
            <ac:spMk id="6" creationId="{7FF54560-F085-24FD-8DA0-9E8D1DFBC4F6}"/>
          </ac:spMkLst>
        </pc:spChg>
      </pc:sldChg>
      <pc:sldChg chg="addSp delSp modSp mod delAnim modAnim">
        <pc:chgData name="LEVER Steven" userId="145c1310-78e0-4db2-831e-c364d1d3267c" providerId="ADAL" clId="{4691E625-2914-435F-8295-2BD00CCEDCE7}" dt="2023-06-04T05:49:10.147" v="361" actId="1036"/>
        <pc:sldMkLst>
          <pc:docMk/>
          <pc:sldMk cId="1172145110" sldId="269"/>
        </pc:sldMkLst>
        <pc:spChg chg="add del mod">
          <ac:chgData name="LEVER Steven" userId="145c1310-78e0-4db2-831e-c364d1d3267c" providerId="ADAL" clId="{4691E625-2914-435F-8295-2BD00CCEDCE7}" dt="2023-06-04T05:48:52.121" v="344"/>
          <ac:spMkLst>
            <pc:docMk/>
            <pc:sldMk cId="1172145110" sldId="269"/>
            <ac:spMk id="10" creationId="{46CAEAD2-3915-63BD-8202-D79F88A5CC79}"/>
          </ac:spMkLst>
        </pc:spChg>
        <pc:picChg chg="del">
          <ac:chgData name="LEVER Steven" userId="145c1310-78e0-4db2-831e-c364d1d3267c" providerId="ADAL" clId="{4691E625-2914-435F-8295-2BD00CCEDCE7}" dt="2023-06-04T05:48:25.471" v="343" actId="478"/>
          <ac:picMkLst>
            <pc:docMk/>
            <pc:sldMk cId="1172145110" sldId="269"/>
            <ac:picMk id="4" creationId="{5DDD308D-4E1C-2A26-E732-542B6F3B40F6}"/>
          </ac:picMkLst>
        </pc:picChg>
        <pc:picChg chg="add mod">
          <ac:chgData name="LEVER Steven" userId="145c1310-78e0-4db2-831e-c364d1d3267c" providerId="ADAL" clId="{4691E625-2914-435F-8295-2BD00CCEDCE7}" dt="2023-06-04T05:49:10.147" v="361" actId="1036"/>
          <ac:picMkLst>
            <pc:docMk/>
            <pc:sldMk cId="1172145110" sldId="269"/>
            <ac:picMk id="11" creationId="{C1FEE565-78EA-2E8F-870D-14B859452B3B}"/>
          </ac:picMkLst>
        </pc:picChg>
      </pc:sldChg>
      <pc:sldChg chg="modSp mod">
        <pc:chgData name="LEVER Steven" userId="145c1310-78e0-4db2-831e-c364d1d3267c" providerId="ADAL" clId="{4691E625-2914-435F-8295-2BD00CCEDCE7}" dt="2023-06-04T05:48:14.314" v="342" actId="20577"/>
        <pc:sldMkLst>
          <pc:docMk/>
          <pc:sldMk cId="1062535801" sldId="271"/>
        </pc:sldMkLst>
        <pc:spChg chg="mod">
          <ac:chgData name="LEVER Steven" userId="145c1310-78e0-4db2-831e-c364d1d3267c" providerId="ADAL" clId="{4691E625-2914-435F-8295-2BD00CCEDCE7}" dt="2023-06-04T05:48:14.314" v="342" actId="20577"/>
          <ac:spMkLst>
            <pc:docMk/>
            <pc:sldMk cId="1062535801" sldId="271"/>
            <ac:spMk id="269" creationId="{C5C5FB50-C3EB-DA0E-48AE-FB308F6DE99A}"/>
          </ac:spMkLst>
        </pc:spChg>
      </pc:sldChg>
      <pc:sldChg chg="modSp mod">
        <pc:chgData name="LEVER Steven" userId="145c1310-78e0-4db2-831e-c364d1d3267c" providerId="ADAL" clId="{4691E625-2914-435F-8295-2BD00CCEDCE7}" dt="2023-06-04T05:50:03.611" v="371" actId="1076"/>
        <pc:sldMkLst>
          <pc:docMk/>
          <pc:sldMk cId="3868851464" sldId="272"/>
        </pc:sldMkLst>
        <pc:spChg chg="mod">
          <ac:chgData name="LEVER Steven" userId="145c1310-78e0-4db2-831e-c364d1d3267c" providerId="ADAL" clId="{4691E625-2914-435F-8295-2BD00CCEDCE7}" dt="2023-06-04T05:49:42.466" v="367" actId="1076"/>
          <ac:spMkLst>
            <pc:docMk/>
            <pc:sldMk cId="3868851464" sldId="272"/>
            <ac:spMk id="3" creationId="{0A923879-56CF-B692-7DBC-F2B90DF53401}"/>
          </ac:spMkLst>
        </pc:spChg>
        <pc:spChg chg="mod">
          <ac:chgData name="LEVER Steven" userId="145c1310-78e0-4db2-831e-c364d1d3267c" providerId="ADAL" clId="{4691E625-2914-435F-8295-2BD00CCEDCE7}" dt="2023-06-04T05:50:00.125" v="370" actId="1076"/>
          <ac:spMkLst>
            <pc:docMk/>
            <pc:sldMk cId="3868851464" sldId="272"/>
            <ac:spMk id="5" creationId="{3DEF80FB-9D62-3D4E-08FF-7D229EAB828A}"/>
          </ac:spMkLst>
        </pc:spChg>
        <pc:spChg chg="mod">
          <ac:chgData name="LEVER Steven" userId="145c1310-78e0-4db2-831e-c364d1d3267c" providerId="ADAL" clId="{4691E625-2914-435F-8295-2BD00CCEDCE7}" dt="2023-06-04T05:50:03.611" v="371" actId="1076"/>
          <ac:spMkLst>
            <pc:docMk/>
            <pc:sldMk cId="3868851464" sldId="272"/>
            <ac:spMk id="6" creationId="{3569FF27-76F7-104D-F89B-7192EC5161A3}"/>
          </ac:spMkLst>
        </pc:spChg>
      </pc:sldChg>
      <pc:sldChg chg="modSp mod">
        <pc:chgData name="LEVER Steven" userId="145c1310-78e0-4db2-831e-c364d1d3267c" providerId="ADAL" clId="{4691E625-2914-435F-8295-2BD00CCEDCE7}" dt="2023-06-04T05:51:14.995" v="394" actId="465"/>
        <pc:sldMkLst>
          <pc:docMk/>
          <pc:sldMk cId="1532651043" sldId="273"/>
        </pc:sldMkLst>
        <pc:spChg chg="mod">
          <ac:chgData name="LEVER Steven" userId="145c1310-78e0-4db2-831e-c364d1d3267c" providerId="ADAL" clId="{4691E625-2914-435F-8295-2BD00CCEDCE7}" dt="2023-06-04T05:50:42.761" v="391" actId="465"/>
          <ac:spMkLst>
            <pc:docMk/>
            <pc:sldMk cId="1532651043" sldId="273"/>
            <ac:spMk id="3" creationId="{0A622CDD-DC58-3556-1FF2-C4DC46547F57}"/>
          </ac:spMkLst>
        </pc:spChg>
        <pc:spChg chg="mod">
          <ac:chgData name="LEVER Steven" userId="145c1310-78e0-4db2-831e-c364d1d3267c" providerId="ADAL" clId="{4691E625-2914-435F-8295-2BD00CCEDCE7}" dt="2023-06-04T05:50:42.761" v="391" actId="465"/>
          <ac:spMkLst>
            <pc:docMk/>
            <pc:sldMk cId="1532651043" sldId="273"/>
            <ac:spMk id="4" creationId="{7C377D7E-543F-A870-A06B-07A23CD13ECF}"/>
          </ac:spMkLst>
        </pc:spChg>
        <pc:spChg chg="mod">
          <ac:chgData name="LEVER Steven" userId="145c1310-78e0-4db2-831e-c364d1d3267c" providerId="ADAL" clId="{4691E625-2914-435F-8295-2BD00CCEDCE7}" dt="2023-06-04T05:50:42.761" v="391" actId="465"/>
          <ac:spMkLst>
            <pc:docMk/>
            <pc:sldMk cId="1532651043" sldId="273"/>
            <ac:spMk id="5" creationId="{AF06E00C-E8C4-8269-ED27-AFE1A730BD1C}"/>
          </ac:spMkLst>
        </pc:spChg>
        <pc:spChg chg="mod">
          <ac:chgData name="LEVER Steven" userId="145c1310-78e0-4db2-831e-c364d1d3267c" providerId="ADAL" clId="{4691E625-2914-435F-8295-2BD00CCEDCE7}" dt="2023-06-04T05:50:57.828" v="392" actId="465"/>
          <ac:spMkLst>
            <pc:docMk/>
            <pc:sldMk cId="1532651043" sldId="273"/>
            <ac:spMk id="8" creationId="{E9FA5F16-DE13-553B-1AB6-409A3A0A6AB4}"/>
          </ac:spMkLst>
        </pc:spChg>
        <pc:spChg chg="mod">
          <ac:chgData name="LEVER Steven" userId="145c1310-78e0-4db2-831e-c364d1d3267c" providerId="ADAL" clId="{4691E625-2914-435F-8295-2BD00CCEDCE7}" dt="2023-06-04T05:50:57.828" v="392" actId="465"/>
          <ac:spMkLst>
            <pc:docMk/>
            <pc:sldMk cId="1532651043" sldId="273"/>
            <ac:spMk id="9" creationId="{BF2A7977-D314-E0A2-7EF1-6D051CA30E1F}"/>
          </ac:spMkLst>
        </pc:spChg>
        <pc:spChg chg="mod">
          <ac:chgData name="LEVER Steven" userId="145c1310-78e0-4db2-831e-c364d1d3267c" providerId="ADAL" clId="{4691E625-2914-435F-8295-2BD00CCEDCE7}" dt="2023-06-04T05:50:57.828" v="392" actId="465"/>
          <ac:spMkLst>
            <pc:docMk/>
            <pc:sldMk cId="1532651043" sldId="273"/>
            <ac:spMk id="10" creationId="{C725E3D3-447C-1B70-D81F-9675B85071AE}"/>
          </ac:spMkLst>
        </pc:spChg>
        <pc:spChg chg="mod">
          <ac:chgData name="LEVER Steven" userId="145c1310-78e0-4db2-831e-c364d1d3267c" providerId="ADAL" clId="{4691E625-2914-435F-8295-2BD00CCEDCE7}" dt="2023-06-04T05:50:57.828" v="392" actId="465"/>
          <ac:spMkLst>
            <pc:docMk/>
            <pc:sldMk cId="1532651043" sldId="273"/>
            <ac:spMk id="11" creationId="{771B4567-E56A-1EE2-B715-E74F9F1213EF}"/>
          </ac:spMkLst>
        </pc:spChg>
        <pc:spChg chg="mod">
          <ac:chgData name="LEVER Steven" userId="145c1310-78e0-4db2-831e-c364d1d3267c" providerId="ADAL" clId="{4691E625-2914-435F-8295-2BD00CCEDCE7}" dt="2023-06-04T05:51:07.289" v="393" actId="465"/>
          <ac:spMkLst>
            <pc:docMk/>
            <pc:sldMk cId="1532651043" sldId="273"/>
            <ac:spMk id="14" creationId="{389A8578-3D4D-20EA-22A7-57218E67610B}"/>
          </ac:spMkLst>
        </pc:spChg>
        <pc:spChg chg="mod">
          <ac:chgData name="LEVER Steven" userId="145c1310-78e0-4db2-831e-c364d1d3267c" providerId="ADAL" clId="{4691E625-2914-435F-8295-2BD00CCEDCE7}" dt="2023-06-04T05:51:07.289" v="393" actId="465"/>
          <ac:spMkLst>
            <pc:docMk/>
            <pc:sldMk cId="1532651043" sldId="273"/>
            <ac:spMk id="15" creationId="{A0C3EBA7-9A51-A12B-7373-63012580C537}"/>
          </ac:spMkLst>
        </pc:spChg>
        <pc:spChg chg="mod">
          <ac:chgData name="LEVER Steven" userId="145c1310-78e0-4db2-831e-c364d1d3267c" providerId="ADAL" clId="{4691E625-2914-435F-8295-2BD00CCEDCE7}" dt="2023-06-04T05:51:14.995" v="394" actId="465"/>
          <ac:spMkLst>
            <pc:docMk/>
            <pc:sldMk cId="1532651043" sldId="273"/>
            <ac:spMk id="19" creationId="{0B4D215E-D6E7-D6FF-DD89-0C430DFA18D3}"/>
          </ac:spMkLst>
        </pc:spChg>
        <pc:spChg chg="mod">
          <ac:chgData name="LEVER Steven" userId="145c1310-78e0-4db2-831e-c364d1d3267c" providerId="ADAL" clId="{4691E625-2914-435F-8295-2BD00CCEDCE7}" dt="2023-06-04T05:51:14.995" v="394" actId="465"/>
          <ac:spMkLst>
            <pc:docMk/>
            <pc:sldMk cId="1532651043" sldId="273"/>
            <ac:spMk id="23" creationId="{3C8B439C-CB0E-40B0-346E-B4D930284831}"/>
          </ac:spMkLst>
        </pc:spChg>
        <pc:spChg chg="mod">
          <ac:chgData name="LEVER Steven" userId="145c1310-78e0-4db2-831e-c364d1d3267c" providerId="ADAL" clId="{4691E625-2914-435F-8295-2BD00CCEDCE7}" dt="2023-06-04T05:50:33.153" v="390" actId="14100"/>
          <ac:spMkLst>
            <pc:docMk/>
            <pc:sldMk cId="1532651043" sldId="273"/>
            <ac:spMk id="24" creationId="{613BE369-3F7E-85FE-8D36-AB110A7432DF}"/>
          </ac:spMkLst>
        </pc:spChg>
        <pc:spChg chg="mod">
          <ac:chgData name="LEVER Steven" userId="145c1310-78e0-4db2-831e-c364d1d3267c" providerId="ADAL" clId="{4691E625-2914-435F-8295-2BD00CCEDCE7}" dt="2023-06-04T05:51:07.289" v="393" actId="465"/>
          <ac:spMkLst>
            <pc:docMk/>
            <pc:sldMk cId="1532651043" sldId="273"/>
            <ac:spMk id="85" creationId="{EFAA725E-F663-8F92-D398-4E75AE5220C6}"/>
          </ac:spMkLst>
        </pc:spChg>
      </pc:sldChg>
      <pc:sldChg chg="modSp mod">
        <pc:chgData name="LEVER Steven" userId="145c1310-78e0-4db2-831e-c364d1d3267c" providerId="ADAL" clId="{4691E625-2914-435F-8295-2BD00CCEDCE7}" dt="2023-06-04T05:51:50.718" v="402" actId="465"/>
        <pc:sldMkLst>
          <pc:docMk/>
          <pc:sldMk cId="3241230454" sldId="274"/>
        </pc:sldMkLst>
        <pc:spChg chg="mod">
          <ac:chgData name="LEVER Steven" userId="145c1310-78e0-4db2-831e-c364d1d3267c" providerId="ADAL" clId="{4691E625-2914-435F-8295-2BD00CCEDCE7}" dt="2023-06-04T05:51:45.231" v="401" actId="465"/>
          <ac:spMkLst>
            <pc:docMk/>
            <pc:sldMk cId="3241230454" sldId="274"/>
            <ac:spMk id="7" creationId="{D2C02F63-12D2-05AC-4853-E0136CC27952}"/>
          </ac:spMkLst>
        </pc:spChg>
        <pc:spChg chg="mod">
          <ac:chgData name="LEVER Steven" userId="145c1310-78e0-4db2-831e-c364d1d3267c" providerId="ADAL" clId="{4691E625-2914-435F-8295-2BD00CCEDCE7}" dt="2023-06-04T05:51:45.231" v="401" actId="465"/>
          <ac:spMkLst>
            <pc:docMk/>
            <pc:sldMk cId="3241230454" sldId="274"/>
            <ac:spMk id="8" creationId="{9FC647AB-AA58-AB86-3A2E-2621CDD0ECAD}"/>
          </ac:spMkLst>
        </pc:spChg>
        <pc:spChg chg="mod">
          <ac:chgData name="LEVER Steven" userId="145c1310-78e0-4db2-831e-c364d1d3267c" providerId="ADAL" clId="{4691E625-2914-435F-8295-2BD00CCEDCE7}" dt="2023-06-04T05:51:37.591" v="400" actId="1076"/>
          <ac:spMkLst>
            <pc:docMk/>
            <pc:sldMk cId="3241230454" sldId="274"/>
            <ac:spMk id="9" creationId="{8C118793-C2FB-8E27-E4F8-3186BA861DC8}"/>
          </ac:spMkLst>
        </pc:spChg>
        <pc:spChg chg="mod">
          <ac:chgData name="LEVER Steven" userId="145c1310-78e0-4db2-831e-c364d1d3267c" providerId="ADAL" clId="{4691E625-2914-435F-8295-2BD00CCEDCE7}" dt="2023-06-04T05:51:33.164" v="399" actId="14100"/>
          <ac:spMkLst>
            <pc:docMk/>
            <pc:sldMk cId="3241230454" sldId="274"/>
            <ac:spMk id="10" creationId="{BA174093-3D6D-051D-7312-B2465AAF1BAD}"/>
          </ac:spMkLst>
        </pc:spChg>
        <pc:spChg chg="mod">
          <ac:chgData name="LEVER Steven" userId="145c1310-78e0-4db2-831e-c364d1d3267c" providerId="ADAL" clId="{4691E625-2914-435F-8295-2BD00CCEDCE7}" dt="2023-06-04T05:51:50.718" v="402" actId="465"/>
          <ac:spMkLst>
            <pc:docMk/>
            <pc:sldMk cId="3241230454" sldId="274"/>
            <ac:spMk id="12" creationId="{0AE50CDD-A292-33F8-0BE3-F5BB93A63546}"/>
          </ac:spMkLst>
        </pc:spChg>
      </pc:sldChg>
      <pc:sldMasterChg chg="modSldLayout">
        <pc:chgData name="LEVER Steven" userId="145c1310-78e0-4db2-831e-c364d1d3267c" providerId="ADAL" clId="{4691E625-2914-435F-8295-2BD00CCEDCE7}" dt="2023-06-04T05:43:55.943" v="272" actId="1035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4691E625-2914-435F-8295-2BD00CCEDCE7}" dt="2023-06-04T05:41:33.109" v="124" actId="1036"/>
          <pc:sldLayoutMkLst>
            <pc:docMk/>
            <pc:sldMasterMk cId="2651415450" sldId="2147483648"/>
            <pc:sldLayoutMk cId="3594087079" sldId="2147483649"/>
          </pc:sldLayoutMkLst>
          <pc:picChg chg="add mod">
            <ac:chgData name="LEVER Steven" userId="145c1310-78e0-4db2-831e-c364d1d3267c" providerId="ADAL" clId="{4691E625-2914-435F-8295-2BD00CCEDCE7}" dt="2023-06-04T05:41:33.109" v="124" actId="1036"/>
            <ac:picMkLst>
              <pc:docMk/>
              <pc:sldMasterMk cId="2651415450" sldId="2147483648"/>
              <pc:sldLayoutMk cId="3594087079" sldId="2147483649"/>
              <ac:picMk id="6" creationId="{30975AF9-6C23-4487-8099-25B856007145}"/>
            </ac:picMkLst>
          </pc:picChg>
          <pc:picChg chg="del">
            <ac:chgData name="LEVER Steven" userId="145c1310-78e0-4db2-831e-c364d1d3267c" providerId="ADAL" clId="{4691E625-2914-435F-8295-2BD00CCEDCE7}" dt="2023-06-04T05:41:23.267" v="74" actId="478"/>
            <ac:picMkLst>
              <pc:docMk/>
              <pc:sldMasterMk cId="2651415450" sldId="2147483648"/>
              <pc:sldLayoutMk cId="3594087079" sldId="2147483649"/>
              <ac:picMk id="174" creationId="{FA29F282-84DA-685A-4F52-AC7FAF0F96DA}"/>
            </ac:picMkLst>
          </pc:picChg>
        </pc:sldLayoutChg>
        <pc:sldLayoutChg chg="addSp delSp modSp mod">
          <pc:chgData name="LEVER Steven" userId="145c1310-78e0-4db2-831e-c364d1d3267c" providerId="ADAL" clId="{4691E625-2914-435F-8295-2BD00CCEDCE7}" dt="2023-06-04T05:43:38.127" v="223" actId="1035"/>
          <pc:sldLayoutMkLst>
            <pc:docMk/>
            <pc:sldMasterMk cId="2651415450" sldId="2147483648"/>
            <pc:sldLayoutMk cId="82903360" sldId="2147483650"/>
          </pc:sldLayoutMkLst>
          <pc:picChg chg="add del mod">
            <ac:chgData name="LEVER Steven" userId="145c1310-78e0-4db2-831e-c364d1d3267c" providerId="ADAL" clId="{4691E625-2914-435F-8295-2BD00CCEDCE7}" dt="2023-06-04T05:42:58.842" v="162"/>
            <ac:picMkLst>
              <pc:docMk/>
              <pc:sldMasterMk cId="2651415450" sldId="2147483648"/>
              <pc:sldLayoutMk cId="82903360" sldId="2147483650"/>
              <ac:picMk id="4" creationId="{3231941A-07E6-BEB1-855D-182C7C09CDF0}"/>
            </ac:picMkLst>
          </pc:picChg>
          <pc:picChg chg="add mod">
            <ac:chgData name="LEVER Steven" userId="145c1310-78e0-4db2-831e-c364d1d3267c" providerId="ADAL" clId="{4691E625-2914-435F-8295-2BD00CCEDCE7}" dt="2023-06-04T05:43:38.127" v="223" actId="1035"/>
            <ac:picMkLst>
              <pc:docMk/>
              <pc:sldMasterMk cId="2651415450" sldId="2147483648"/>
              <pc:sldLayoutMk cId="82903360" sldId="2147483650"/>
              <ac:picMk id="5" creationId="{59BC5BB5-ED74-B2D3-A45F-4944270E8524}"/>
            </ac:picMkLst>
          </pc:picChg>
          <pc:picChg chg="add del">
            <ac:chgData name="LEVER Steven" userId="145c1310-78e0-4db2-831e-c364d1d3267c" providerId="ADAL" clId="{4691E625-2914-435F-8295-2BD00CCEDCE7}" dt="2023-06-04T05:43:35.275" v="206" actId="478"/>
            <ac:picMkLst>
              <pc:docMk/>
              <pc:sldMasterMk cId="2651415450" sldId="2147483648"/>
              <pc:sldLayoutMk cId="82903360" sldId="2147483650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4691E625-2914-435F-8295-2BD00CCEDCE7}" dt="2023-06-04T05:43:55.943" v="272" actId="1035"/>
          <pc:sldLayoutMkLst>
            <pc:docMk/>
            <pc:sldMasterMk cId="2651415450" sldId="2147483648"/>
            <pc:sldLayoutMk cId="3056172196" sldId="2147483662"/>
          </pc:sldLayoutMkLst>
          <pc:picChg chg="add del mod">
            <ac:chgData name="LEVER Steven" userId="145c1310-78e0-4db2-831e-c364d1d3267c" providerId="ADAL" clId="{4691E625-2914-435F-8295-2BD00CCEDCE7}" dt="2023-06-04T05:42:57.639" v="160"/>
            <ac:picMkLst>
              <pc:docMk/>
              <pc:sldMasterMk cId="2651415450" sldId="2147483648"/>
              <pc:sldLayoutMk cId="3056172196" sldId="2147483662"/>
              <ac:picMk id="5" creationId="{720706D6-20E2-B54A-296F-ACEC843F6AF9}"/>
            </ac:picMkLst>
          </pc:picChg>
          <pc:picChg chg="add mod">
            <ac:chgData name="LEVER Steven" userId="145c1310-78e0-4db2-831e-c364d1d3267c" providerId="ADAL" clId="{4691E625-2914-435F-8295-2BD00CCEDCE7}" dt="2023-06-04T05:43:55.943" v="272" actId="1035"/>
            <ac:picMkLst>
              <pc:docMk/>
              <pc:sldMasterMk cId="2651415450" sldId="2147483648"/>
              <pc:sldLayoutMk cId="3056172196" sldId="2147483662"/>
              <ac:picMk id="6" creationId="{80FC1FC7-D097-6E90-A7C0-B1FD477014A9}"/>
            </ac:picMkLst>
          </pc:picChg>
          <pc:picChg chg="add del">
            <ac:chgData name="LEVER Steven" userId="145c1310-78e0-4db2-831e-c364d1d3267c" providerId="ADAL" clId="{4691E625-2914-435F-8295-2BD00CCEDCE7}" dt="2023-06-04T05:43:50.247" v="241" actId="478"/>
            <ac:picMkLst>
              <pc:docMk/>
              <pc:sldMasterMk cId="2651415450" sldId="2147483648"/>
              <pc:sldLayoutMk cId="3056172196" sldId="2147483662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4691E625-2914-435F-8295-2BD00CCEDCE7}" dt="2023-06-04T05:43:13.069" v="200" actId="1036"/>
          <pc:sldLayoutMkLst>
            <pc:docMk/>
            <pc:sldMasterMk cId="2651415450" sldId="2147483648"/>
            <pc:sldLayoutMk cId="615880730" sldId="2147483665"/>
          </pc:sldLayoutMkLst>
          <pc:picChg chg="add mod">
            <ac:chgData name="LEVER Steven" userId="145c1310-78e0-4db2-831e-c364d1d3267c" providerId="ADAL" clId="{4691E625-2914-435F-8295-2BD00CCEDCE7}" dt="2023-06-04T05:43:13.069" v="200" actId="1036"/>
            <ac:picMkLst>
              <pc:docMk/>
              <pc:sldMasterMk cId="2651415450" sldId="2147483648"/>
              <pc:sldLayoutMk cId="615880730" sldId="2147483665"/>
              <ac:picMk id="3" creationId="{65F3B886-5011-FB40-D18B-E59AFA72B1B6}"/>
            </ac:picMkLst>
          </pc:picChg>
          <pc:picChg chg="add del">
            <ac:chgData name="LEVER Steven" userId="145c1310-78e0-4db2-831e-c364d1d3267c" providerId="ADAL" clId="{4691E625-2914-435F-8295-2BD00CCEDCE7}" dt="2023-06-04T05:43:07.775" v="166" actId="478"/>
            <ac:picMkLst>
              <pc:docMk/>
              <pc:sldMasterMk cId="2651415450" sldId="2147483648"/>
              <pc:sldLayoutMk cId="615880730" sldId="2147483665"/>
              <ac:picMk id="182" creationId="{C0BFA291-8904-A639-77E7-E1BCD8F58CF1}"/>
            </ac:picMkLst>
          </pc:picChg>
        </pc:sldLayoutChg>
      </pc:sldMasterChg>
    </pc:docChg>
  </pc:docChgLst>
  <pc:docChgLst>
    <pc:chgData name="MUNGIU PATRASCU Adriana-Nicoleta (SG)" userId="S::adriana-nicoleta.mungiu-patrascu@ec.europa.eu::5379f007-3537-4f8f-8e60-732e024de8d4" providerId="AD" clId="Web-{EA4A1A08-5AE3-D9A9-9E37-91489A35C203}"/>
    <pc:docChg chg="mod">
      <pc:chgData name="MUNGIU PATRASCU Adriana-Nicoleta (SG)" userId="S::adriana-nicoleta.mungiu-patrascu@ec.europa.eu::5379f007-3537-4f8f-8e60-732e024de8d4" providerId="AD" clId="Web-{EA4A1A08-5AE3-D9A9-9E37-91489A35C203}" dt="2023-04-13T08:50:59.115" v="0" actId="33475"/>
      <pc:docMkLst>
        <pc:docMk/>
      </pc:docMkLst>
    </pc:docChg>
  </pc:docChgLst>
  <pc:docChgLst>
    <pc:chgData name="MUNGIU PATRASCU Adriana-Nicoleta (SG)" userId="S::adriana-nicoleta.mungiu-patrascu@ec.europa.eu::5379f007-3537-4f8f-8e60-732e024de8d4" providerId="AD" clId="Web-{5401F1C8-DDD5-FE92-684E-F3CD727A0CEC}"/>
    <pc:docChg chg="mod modSld">
      <pc:chgData name="MUNGIU PATRASCU Adriana-Nicoleta (SG)" userId="S::adriana-nicoleta.mungiu-patrascu@ec.europa.eu::5379f007-3537-4f8f-8e60-732e024de8d4" providerId="AD" clId="Web-{5401F1C8-DDD5-FE92-684E-F3CD727A0CEC}" dt="2023-04-14T16:49:31.322" v="24"/>
      <pc:docMkLst>
        <pc:docMk/>
      </pc:docMkLst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31.322" v="24"/>
        <pc:sldMkLst>
          <pc:docMk/>
          <pc:sldMk cId="440021409" sldId="256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5:27.288" v="7" actId="1076"/>
          <ac:spMkLst>
            <pc:docMk/>
            <pc:sldMk cId="440021409" sldId="256"/>
            <ac:spMk id="3" creationId="{8BA24656-68AB-EE3D-FE7C-DC78E74EAD7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31.322" v="24"/>
              <pc2:cmMkLst xmlns:pc2="http://schemas.microsoft.com/office/powerpoint/2019/9/main/command">
                <pc:docMk/>
                <pc:sldMk cId="440021409" sldId="256"/>
                <pc2:cmMk id="{9E7C982F-B064-4DC0-B87C-E6196989BEBC}"/>
              </pc2:cmMkLst>
            </pc226:cmChg>
          </p:ext>
        </pc:extLst>
      </pc:sldChg>
      <pc:sldChg chg="modSp">
        <pc:chgData name="MUNGIU PATRASCU Adriana-Nicoleta (SG)" userId="S::adriana-nicoleta.mungiu-patrascu@ec.europa.eu::5379f007-3537-4f8f-8e60-732e024de8d4" providerId="AD" clId="Web-{5401F1C8-DDD5-FE92-684E-F3CD727A0CEC}" dt="2023-04-14T16:46:15.073" v="14" actId="20577"/>
        <pc:sldMkLst>
          <pc:docMk/>
          <pc:sldMk cId="1062535801" sldId="271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6:15.073" v="14" actId="20577"/>
          <ac:spMkLst>
            <pc:docMk/>
            <pc:sldMk cId="1062535801" sldId="271"/>
            <ac:spMk id="5" creationId="{1DF57331-B8E8-3FA4-DEBD-F9BE015CBD47}"/>
          </ac:spMkLst>
        </pc:spChg>
      </pc:sldChg>
      <pc:sldChg chg="addCm modCm">
        <pc:chgData name="MUNGIU PATRASCU Adriana-Nicoleta (SG)" userId="S::adriana-nicoleta.mungiu-patrascu@ec.europa.eu::5379f007-3537-4f8f-8e60-732e024de8d4" providerId="AD" clId="Web-{5401F1C8-DDD5-FE92-684E-F3CD727A0CEC}" dt="2023-04-14T16:47:23.516" v="17"/>
        <pc:sldMkLst>
          <pc:docMk/>
          <pc:sldMk cId="1532651043" sldId="2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MUNGIU PATRASCU Adriana-Nicoleta (SG)" userId="S::adriana-nicoleta.mungiu-patrascu@ec.europa.eu::5379f007-3537-4f8f-8e60-732e024de8d4" providerId="AD" clId="Web-{5401F1C8-DDD5-FE92-684E-F3CD727A0CEC}" dt="2023-04-14T16:47:23.516" v="17"/>
              <pc2:cmMkLst xmlns:pc2="http://schemas.microsoft.com/office/powerpoint/2019/9/main/command">
                <pc:docMk/>
                <pc:sldMk cId="1532651043" sldId="273"/>
                <pc2:cmMk id="{37CA1FDB-18E8-467E-AB56-E253FB92D8A5}"/>
              </pc2:cmMkLst>
            </pc226:cmChg>
          </p:ext>
        </pc:extLst>
      </pc:sldChg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14.258" v="23"/>
        <pc:sldMkLst>
          <pc:docMk/>
          <pc:sldMk cId="3241230454" sldId="274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8:42.600" v="22" actId="20577"/>
          <ac:spMkLst>
            <pc:docMk/>
            <pc:sldMk cId="3241230454" sldId="274"/>
            <ac:spMk id="42" creationId="{17F54A7F-C20F-D7EF-1FE2-F3C6196FAFE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14.258" v="23"/>
              <pc2:cmMkLst xmlns:pc2="http://schemas.microsoft.com/office/powerpoint/2019/9/main/command">
                <pc:docMk/>
                <pc:sldMk cId="3241230454" sldId="274"/>
                <pc2:cmMk id="{BE73215F-0143-4243-B213-C0573EAC2B98}"/>
              </pc2:cmMkLst>
            </pc226:cmChg>
          </p:ext>
        </pc:ext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364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286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339</Words>
  <Application>Microsoft Office PowerPoint</Application>
  <PresentationFormat>Widescreen</PresentationFormat>
  <Paragraphs>107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Wingdings</vt:lpstr>
      <vt:lpstr>Open Sans</vt:lpstr>
      <vt:lpstr>Arial</vt:lpstr>
      <vt:lpstr>Calibri</vt:lpstr>
      <vt:lpstr>Office Theme</vt:lpstr>
      <vt:lpstr>VEIKSMINGA ES DEMOKRATIJA  Išsakykite savo nuomonę – dalyvaukite Europos piliečių iniciatyvoje</vt:lpstr>
      <vt:lpstr>PowerPoint Presentation</vt:lpstr>
      <vt:lpstr>PowerPoint Presentation</vt:lpstr>
      <vt:lpstr>ES vertybės</vt:lpstr>
      <vt:lpstr>Šengeno erdvė</vt:lpstr>
      <vt:lpstr>Dabartinės  Šengeno  erdvės narės</vt:lpstr>
      <vt:lpstr>PowerPoint Presentation</vt:lpstr>
      <vt:lpstr>Bendroji rinka ir muitų sąjunga</vt:lpstr>
      <vt:lpstr>Dėl ko ES gali kurti įstatymus? </vt:lpstr>
      <vt:lpstr>Sritys, kuriose ES gali paremti  nacionalinius veiksmus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56</cp:revision>
  <dcterms:created xsi:type="dcterms:W3CDTF">2023-03-30T13:25:28Z</dcterms:created>
  <dcterms:modified xsi:type="dcterms:W3CDTF">2023-06-04T06:18:39Z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2023-04-13T08:50:59Z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e6487b10-6c38-4fab-a9e7-ae48dcbc3ee0</vt:lpwstr>
  </property>
  <property fmtid="{D5CDD505-2E9C-101B-9397-08002B2CF9AE}" pid="8" name="MSIP_Label_6bd9ddd1-4d20-43f6-abfa-fc3c07406f94_ContentBits">
    <vt:lpwstr>0</vt:lpwstr>
  </property>
</Properties>
</file>